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D8B66E-7BB3-4E93-80B0-895E700C9081}" v="11" dt="2023-09-25T19:10:45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4B934E-F273-0C3C-7D61-1778CD208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3EFEC27-6F8A-B567-4052-9E339FF6E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609379-593A-6D58-E212-2BBBE05A5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1FDD-8BCC-4EBD-B0F7-315C1ADC644A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AD65B5-5FCE-5777-30D6-338226F1B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3F216A-9859-DF95-A2F4-A4E502557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42EA-D5EF-4F6E-A0D3-6F8698F037E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553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1237E5-18ED-B9D7-1543-37834AD5F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2FFB2D2-AF41-489D-DA84-2E67EA9D5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FD921E-E671-9B3C-AE71-23F7C2558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1FDD-8BCC-4EBD-B0F7-315C1ADC644A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46AB5F-A197-5CED-9863-DB3FBE14E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17265C-CCDC-5759-A8FF-7037E920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42EA-D5EF-4F6E-A0D3-6F8698F037E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194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31407E3-B143-322B-3F65-0155DC084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3B57817-7A74-8D9D-C340-3DA3F6FBB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BA688B-C056-07EC-DB28-80912E810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1FDD-8BCC-4EBD-B0F7-315C1ADC644A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B4E6AC-7BAE-5511-827C-499246744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F0FAA9-8399-84CC-5BD8-88A2B1054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42EA-D5EF-4F6E-A0D3-6F8698F037E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3918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A58195-D4F5-26DC-8277-134EEC41C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03316D-9BE0-47E8-F9BD-925E380C6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33D790-770D-E1C9-58C2-EC00D6A62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1FDD-8BCC-4EBD-B0F7-315C1ADC644A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DE3941-C14B-3B1F-6041-C513FEA82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1E1F72-D0B1-0386-C721-87F4CB310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42EA-D5EF-4F6E-A0D3-6F8698F037E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411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37D619-BA4B-823E-6DA5-E7986CA65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0B6E71-7308-60A4-DA09-1C9D96A5F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F9837F-E6FB-5B01-F330-504CA6D1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1FDD-8BCC-4EBD-B0F7-315C1ADC644A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3DE1C4-ABFE-B58D-6E27-DFE7E09B9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44EE49-6CA3-6063-8815-42839AA66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42EA-D5EF-4F6E-A0D3-6F8698F037E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872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169549-4EE2-B00B-182A-F2C9EC371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A2575D-4917-0C9D-8C57-FA7DF6A8DF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874BB7-FAAD-21F6-0822-69F5CFBA5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3D6B6F-0915-356A-B3FE-751105208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1FDD-8BCC-4EBD-B0F7-315C1ADC644A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D0F014-369F-6C39-E5B3-B9CF1289B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09B422-5371-98B3-CB4E-EB49E9F0C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42EA-D5EF-4F6E-A0D3-6F8698F037E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25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F7AD4B-9522-F86E-33B3-3B93C1C90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E89A69-E616-682F-A651-0ADA66F4F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CC5D3C-9401-3A5F-ECA9-EFAB2A50C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ABC1B9F-70B5-F0F5-D840-BC3CF231DB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F908DEC-D909-8828-6608-4F7AAE1A7D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FE4955D-096C-1CFE-1C60-68E40E2A5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1FDD-8BCC-4EBD-B0F7-315C1ADC644A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F0002DD-1399-0EE7-23D9-E0C0EC1AF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9F296EB-5075-53A0-C6C7-50AD4CEB4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42EA-D5EF-4F6E-A0D3-6F8698F037E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483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4D158B-9380-6969-46C6-EAC50F536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B387F6D-8AEB-2F2A-96E3-3B50E140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1FDD-8BCC-4EBD-B0F7-315C1ADC644A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EC1B4B-B5F4-AB17-F409-A85694D76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0B9944-1D39-4703-8AB8-B54A7B38F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42EA-D5EF-4F6E-A0D3-6F8698F037E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6744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7621608-6300-2673-DA72-8B2762453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1FDD-8BCC-4EBD-B0F7-315C1ADC644A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26E6DBA-3BFF-E936-7B81-8A0AC8C43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F271B2-E277-E9F7-31BE-A60BB8E28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42EA-D5EF-4F6E-A0D3-6F8698F037E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909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FBCADB-1FA4-400A-4FB6-CF1D02E85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243211-00E2-0E2A-C347-B0FFDB5FE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8F84901-47ED-E467-88F7-9A630C9A6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07D0FC-8802-3631-2DEE-D12D1370B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1FDD-8BCC-4EBD-B0F7-315C1ADC644A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B8B462-ACBD-D799-683D-43BEBADEB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8A2CA4-5E04-6813-1186-34704C158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42EA-D5EF-4F6E-A0D3-6F8698F037E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759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75D29D-DE45-0F81-3544-D4E0582B8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A4C6416-5A6E-A5E0-C2BB-1AB4953781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4ACC3BB-EAF4-0974-2924-786DE1C3B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BAEF7F-27CA-48FE-56A2-1AEEC5A74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1FDD-8BCC-4EBD-B0F7-315C1ADC644A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DF0F3D-B432-2E7B-EC62-B4ED3D13B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296D87-D41E-EA88-50C9-0441C7BEA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442EA-D5EF-4F6E-A0D3-6F8698F037E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656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9BE9FC1-F280-B4BB-1727-E929E6CBD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A9BD20-B3F3-D7DC-644D-74997ABBC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14F697-72D7-28D7-0E1B-80EEDC8E45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71FDD-8BCC-4EBD-B0F7-315C1ADC644A}" type="datetimeFigureOut">
              <a:rPr lang="fr-CA" smtClean="0"/>
              <a:t>2023-09-25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6A99BA-85D4-76C8-7B45-FE60EBDA3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0FEEAA-7317-9622-BE28-1A77F7B4D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442EA-D5EF-4F6E-A0D3-6F8698F037E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760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072945-BA2D-D41C-B8B9-0FF1259AA8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Phénomène observable la nuit</a:t>
            </a:r>
          </a:p>
        </p:txBody>
      </p:sp>
    </p:spTree>
    <p:extLst>
      <p:ext uri="{BB962C8B-B14F-4D97-AF65-F5344CB8AC3E}">
        <p14:creationId xmlns:p14="http://schemas.microsoft.com/office/powerpoint/2010/main" val="808677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8CEF18-9F49-A1EF-754B-E54774B3A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050" name="Picture 2" descr="La fabrique à étoiles filantes - Québec Science">
            <a:extLst>
              <a:ext uri="{FF2B5EF4-FFF2-40B4-BE49-F238E27FC236}">
                <a16:creationId xmlns:a16="http://schemas.microsoft.com/office/drawing/2014/main" id="{C9E33E63-0A07-70A4-9E20-8A55B7FDB6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372" y="354196"/>
            <a:ext cx="9301028" cy="613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183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72B9DA-F297-6488-4265-55E3F71E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D12D4C-69E0-34E9-F2F0-7F0598E58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A0975D5-C4B4-1DB5-4F0C-75CDA347B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1378"/>
            <a:ext cx="10200640" cy="67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84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9363F5-2319-A38F-A00F-A7D5E7F3E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D8B15F3-8153-E450-A9C5-D3B66A4D2E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919" y="833120"/>
            <a:ext cx="10882162" cy="4947603"/>
          </a:xfrm>
        </p:spPr>
      </p:pic>
    </p:spTree>
    <p:extLst>
      <p:ext uri="{BB962C8B-B14F-4D97-AF65-F5344CB8AC3E}">
        <p14:creationId xmlns:p14="http://schemas.microsoft.com/office/powerpoint/2010/main" val="4199736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66A362-C567-5A61-01C2-64E579DD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ACBDB61-A57E-E0E2-E50F-057BCC319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0588" y="88264"/>
            <a:ext cx="10330824" cy="6853029"/>
          </a:xfrm>
        </p:spPr>
      </p:pic>
    </p:spTree>
    <p:extLst>
      <p:ext uri="{BB962C8B-B14F-4D97-AF65-F5344CB8AC3E}">
        <p14:creationId xmlns:p14="http://schemas.microsoft.com/office/powerpoint/2010/main" val="2415774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2F2A3D-2CF0-8F42-0268-B56D5FF24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16493B-6B0D-E44B-3A34-1737B7D68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F93CB88-0177-DFC2-5F14-3EBFF0132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218" y="0"/>
            <a:ext cx="7909302" cy="666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063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D46F6DF9A7F8468C22FA6C70B7EEB9" ma:contentTypeVersion="14" ma:contentTypeDescription="Create a new document." ma:contentTypeScope="" ma:versionID="8f995331ff5ca38ed2b19c0c413e19ac">
  <xsd:schema xmlns:xsd="http://www.w3.org/2001/XMLSchema" xmlns:xs="http://www.w3.org/2001/XMLSchema" xmlns:p="http://schemas.microsoft.com/office/2006/metadata/properties" xmlns:ns3="6fc4e404-a316-486a-8516-2b95908851f5" xmlns:ns4="2589d564-a778-4f2c-b869-aeb6c70c10ec" targetNamespace="http://schemas.microsoft.com/office/2006/metadata/properties" ma:root="true" ma:fieldsID="d730aceea35cd9268fab38dd4f6c775e" ns3:_="" ns4:_="">
    <xsd:import namespace="6fc4e404-a316-486a-8516-2b95908851f5"/>
    <xsd:import namespace="2589d564-a778-4f2c-b869-aeb6c70c10e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4e404-a316-486a-8516-2b95908851f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89d564-a778-4f2c-b869-aeb6c70c10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589d564-a778-4f2c-b869-aeb6c70c10ec" xsi:nil="true"/>
  </documentManagement>
</p:properties>
</file>

<file path=customXml/itemProps1.xml><?xml version="1.0" encoding="utf-8"?>
<ds:datastoreItem xmlns:ds="http://schemas.openxmlformats.org/officeDocument/2006/customXml" ds:itemID="{84776B04-ED8E-4C5F-B1A0-35CF14C84B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CED4D0-2EE4-4010-AD09-6FB9D234F0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c4e404-a316-486a-8516-2b95908851f5"/>
    <ds:schemaRef ds:uri="2589d564-a778-4f2c-b869-aeb6c70c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127430-E769-48C6-9448-E98163D0CB5A}">
  <ds:schemaRefs>
    <ds:schemaRef ds:uri="http://schemas.microsoft.com/office/2006/documentManagement/types"/>
    <ds:schemaRef ds:uri="6fc4e404-a316-486a-8516-2b95908851f5"/>
    <ds:schemaRef ds:uri="http://schemas.microsoft.com/office/2006/metadata/properties"/>
    <ds:schemaRef ds:uri="http://schemas.microsoft.com/office/infopath/2007/PartnerControls"/>
    <ds:schemaRef ds:uri="http://purl.org/dc/elements/1.1/"/>
    <ds:schemaRef ds:uri="2589d564-a778-4f2c-b869-aeb6c70c10ec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</Words>
  <Application>Microsoft Office PowerPoint</Application>
  <PresentationFormat>Grand écran</PresentationFormat>
  <Paragraphs>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Phénomène observable la nuit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alessard06 Alexy</dc:creator>
  <cp:lastModifiedBy>alessard06 Alexy</cp:lastModifiedBy>
  <cp:revision>2</cp:revision>
  <dcterms:created xsi:type="dcterms:W3CDTF">2023-09-25T19:00:38Z</dcterms:created>
  <dcterms:modified xsi:type="dcterms:W3CDTF">2023-09-25T19:36:15Z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0x01010070D46F6DF9A7F8468C22FA6C70B7EEB9</vt:lpwstr>
  </property>
</Properties>
</file>