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7C35D-A23F-41B3-9F8F-FFA9D956152A}" v="31" dt="2023-10-24T18:42:0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cheter ARK: Survival Evolved | Xbox">
            <a:extLst>
              <a:ext uri="{FF2B5EF4-FFF2-40B4-BE49-F238E27FC236}">
                <a16:creationId xmlns:a16="http://schemas.microsoft.com/office/drawing/2014/main" id="{72D93973-1EB2-B5BD-25ED-7883B0D2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ea typeface="Calibri Light"/>
                <a:cs typeface="Calibri Light"/>
              </a:rPr>
              <a:t>Gaming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WNG Custom Ark: Survival Evolved Cluster - WickedNinjaGames">
            <a:extLst>
              <a:ext uri="{FF2B5EF4-FFF2-40B4-BE49-F238E27FC236}">
                <a16:creationId xmlns:a16="http://schemas.microsoft.com/office/drawing/2014/main" id="{31E8C782-35CB-CD9E-5912-13F672991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 r="3" b="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Large Bear Trap - ARK Official Community Wiki">
            <a:extLst>
              <a:ext uri="{FF2B5EF4-FFF2-40B4-BE49-F238E27FC236}">
                <a16:creationId xmlns:a16="http://schemas.microsoft.com/office/drawing/2014/main" id="{AF7DB398-4943-5020-A85E-10BA33332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850" y="918546"/>
            <a:ext cx="4979334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k Rex (Abilities, Taming, Food, Saddle, Breeding, Drops &amp; Location) -  ProGameTalk">
            <a:extLst>
              <a:ext uri="{FF2B5EF4-FFF2-40B4-BE49-F238E27FC236}">
                <a16:creationId xmlns:a16="http://schemas.microsoft.com/office/drawing/2014/main" id="{D0188460-72DA-2CB7-12A0-261950DA1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49"/>
          <a:stretch/>
        </p:blipFill>
        <p:spPr>
          <a:xfrm>
            <a:off x="1" y="10"/>
            <a:ext cx="1219882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B4220E-BAB2-3AF1-C6A4-32645C042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0823" y="761998"/>
            <a:ext cx="6858002" cy="609600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8000"/>
                </a:srgbClr>
              </a:gs>
              <a:gs pos="59000">
                <a:srgbClr val="000000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F1525-80D5-59FF-4BC5-F65E51E8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12895" y="3757132"/>
            <a:ext cx="2017242" cy="2495103"/>
            <a:chOff x="9825500" y="3398463"/>
            <a:chExt cx="2292532" cy="28356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94BB62-A796-73FF-A87F-BE2B13D8B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7263076">
              <a:off x="10134779" y="4708386"/>
              <a:ext cx="1216404" cy="1834961"/>
              <a:chOff x="11571873" y="5176897"/>
              <a:chExt cx="1284318" cy="193741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7101389-DD36-DECE-11F4-6D10273DB5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516067" flipH="1">
                <a:off x="11571873" y="5176897"/>
                <a:ext cx="1284318" cy="1937410"/>
              </a:xfrm>
              <a:custGeom>
                <a:avLst/>
                <a:gdLst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99666 w 1914334"/>
                  <a:gd name="connsiteY28" fmla="*/ 437421 h 2986466"/>
                  <a:gd name="connsiteX29" fmla="*/ 685894 w 1914334"/>
                  <a:gd name="connsiteY29" fmla="*/ 678417 h 2986466"/>
                  <a:gd name="connsiteX30" fmla="*/ 508792 w 1914334"/>
                  <a:gd name="connsiteY30" fmla="*/ 1006120 h 2986466"/>
                  <a:gd name="connsiteX31" fmla="*/ 511266 w 1914334"/>
                  <a:gd name="connsiteY31" fmla="*/ 1050185 h 2986466"/>
                  <a:gd name="connsiteX32" fmla="*/ 930004 w 1914334"/>
                  <a:gd name="connsiteY32" fmla="*/ 813729 h 2986466"/>
                  <a:gd name="connsiteX33" fmla="*/ 1422398 w 1914334"/>
                  <a:gd name="connsiteY33" fmla="*/ 701643 h 2986466"/>
                  <a:gd name="connsiteX34" fmla="*/ 1435000 w 1914334"/>
                  <a:gd name="connsiteY34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528062 w 1914334"/>
                  <a:gd name="connsiteY4" fmla="*/ 1632245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528062 w 1914334"/>
                  <a:gd name="connsiteY4" fmla="*/ 1632245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73669 w 1953003"/>
                  <a:gd name="connsiteY0" fmla="*/ 708401 h 2986134"/>
                  <a:gd name="connsiteX1" fmla="*/ 1411076 w 1953003"/>
                  <a:gd name="connsiteY1" fmla="*/ 919813 h 2986134"/>
                  <a:gd name="connsiteX2" fmla="*/ 1189873 w 1953003"/>
                  <a:gd name="connsiteY2" fmla="*/ 1213129 h 2986134"/>
                  <a:gd name="connsiteX3" fmla="*/ 908992 w 1953003"/>
                  <a:gd name="connsiteY3" fmla="*/ 1450576 h 2986134"/>
                  <a:gd name="connsiteX4" fmla="*/ 566731 w 1953003"/>
                  <a:gd name="connsiteY4" fmla="*/ 1632245 h 2986134"/>
                  <a:gd name="connsiteX5" fmla="*/ 737079 w 1953003"/>
                  <a:gd name="connsiteY5" fmla="*/ 1653421 h 2986134"/>
                  <a:gd name="connsiteX6" fmla="*/ 1274693 w 1953003"/>
                  <a:gd name="connsiteY6" fmla="*/ 1655250 h 2986134"/>
                  <a:gd name="connsiteX7" fmla="*/ 1674785 w 1953003"/>
                  <a:gd name="connsiteY7" fmla="*/ 1749816 h 2986134"/>
                  <a:gd name="connsiteX8" fmla="*/ 1932074 w 1953003"/>
                  <a:gd name="connsiteY8" fmla="*/ 1866208 h 2986134"/>
                  <a:gd name="connsiteX9" fmla="*/ 1905948 w 1953003"/>
                  <a:gd name="connsiteY9" fmla="*/ 1943962 h 2986134"/>
                  <a:gd name="connsiteX10" fmla="*/ 1652961 w 1953003"/>
                  <a:gd name="connsiteY10" fmla="*/ 2106263 h 2986134"/>
                  <a:gd name="connsiteX11" fmla="*/ 1252869 w 1953003"/>
                  <a:gd name="connsiteY11" fmla="*/ 2208104 h 2986134"/>
                  <a:gd name="connsiteX12" fmla="*/ 935554 w 1953003"/>
                  <a:gd name="connsiteY12" fmla="*/ 2195250 h 2986134"/>
                  <a:gd name="connsiteX13" fmla="*/ 578462 w 1953003"/>
                  <a:gd name="connsiteY13" fmla="*/ 2089164 h 2986134"/>
                  <a:gd name="connsiteX14" fmla="*/ 321668 w 1953003"/>
                  <a:gd name="connsiteY14" fmla="*/ 1949541 h 2986134"/>
                  <a:gd name="connsiteX15" fmla="*/ 291941 w 1953003"/>
                  <a:gd name="connsiteY15" fmla="*/ 2002232 h 2986134"/>
                  <a:gd name="connsiteX16" fmla="*/ 340903 w 1953003"/>
                  <a:gd name="connsiteY16" fmla="*/ 2395326 h 2986134"/>
                  <a:gd name="connsiteX17" fmla="*/ 426218 w 1953003"/>
                  <a:gd name="connsiteY17" fmla="*/ 2772335 h 2986134"/>
                  <a:gd name="connsiteX18" fmla="*/ 465002 w 1953003"/>
                  <a:gd name="connsiteY18" fmla="*/ 2891702 h 2986134"/>
                  <a:gd name="connsiteX19" fmla="*/ 246582 w 1953003"/>
                  <a:gd name="connsiteY19" fmla="*/ 2986134 h 2986134"/>
                  <a:gd name="connsiteX20" fmla="*/ 76777 w 1953003"/>
                  <a:gd name="connsiteY20" fmla="*/ 2352917 h 2986134"/>
                  <a:gd name="connsiteX21" fmla="*/ 131 w 1953003"/>
                  <a:gd name="connsiteY21" fmla="*/ 1730652 h 2986134"/>
                  <a:gd name="connsiteX22" fmla="*/ 105626 w 1953003"/>
                  <a:gd name="connsiteY22" fmla="*/ 904785 h 2986134"/>
                  <a:gd name="connsiteX23" fmla="*/ 278097 w 1953003"/>
                  <a:gd name="connsiteY23" fmla="*/ 433148 h 2986134"/>
                  <a:gd name="connsiteX24" fmla="*/ 443604 w 1953003"/>
                  <a:gd name="connsiteY24" fmla="*/ 172515 h 2986134"/>
                  <a:gd name="connsiteX25" fmla="*/ 612455 w 1953003"/>
                  <a:gd name="connsiteY25" fmla="*/ 0 h 2986134"/>
                  <a:gd name="connsiteX26" fmla="*/ 731677 w 1953003"/>
                  <a:gd name="connsiteY26" fmla="*/ 332056 h 2986134"/>
                  <a:gd name="connsiteX27" fmla="*/ 724563 w 1953003"/>
                  <a:gd name="connsiteY27" fmla="*/ 678085 h 2986134"/>
                  <a:gd name="connsiteX28" fmla="*/ 547461 w 1953003"/>
                  <a:gd name="connsiteY28" fmla="*/ 1005788 h 2986134"/>
                  <a:gd name="connsiteX29" fmla="*/ 549935 w 1953003"/>
                  <a:gd name="connsiteY29" fmla="*/ 1049853 h 2986134"/>
                  <a:gd name="connsiteX30" fmla="*/ 968673 w 1953003"/>
                  <a:gd name="connsiteY30" fmla="*/ 813397 h 2986134"/>
                  <a:gd name="connsiteX31" fmla="*/ 1461067 w 1953003"/>
                  <a:gd name="connsiteY31" fmla="*/ 701311 h 2986134"/>
                  <a:gd name="connsiteX32" fmla="*/ 1473669 w 1953003"/>
                  <a:gd name="connsiteY32" fmla="*/ 708401 h 2986134"/>
                  <a:gd name="connsiteX0" fmla="*/ 1473951 w 1953285"/>
                  <a:gd name="connsiteY0" fmla="*/ 708401 h 2986134"/>
                  <a:gd name="connsiteX1" fmla="*/ 1411358 w 1953285"/>
                  <a:gd name="connsiteY1" fmla="*/ 919813 h 2986134"/>
                  <a:gd name="connsiteX2" fmla="*/ 1190155 w 1953285"/>
                  <a:gd name="connsiteY2" fmla="*/ 1213129 h 2986134"/>
                  <a:gd name="connsiteX3" fmla="*/ 909274 w 1953285"/>
                  <a:gd name="connsiteY3" fmla="*/ 1450576 h 2986134"/>
                  <a:gd name="connsiteX4" fmla="*/ 567013 w 1953285"/>
                  <a:gd name="connsiteY4" fmla="*/ 1632245 h 2986134"/>
                  <a:gd name="connsiteX5" fmla="*/ 737361 w 1953285"/>
                  <a:gd name="connsiteY5" fmla="*/ 1653421 h 2986134"/>
                  <a:gd name="connsiteX6" fmla="*/ 1274975 w 1953285"/>
                  <a:gd name="connsiteY6" fmla="*/ 1655250 h 2986134"/>
                  <a:gd name="connsiteX7" fmla="*/ 1675067 w 1953285"/>
                  <a:gd name="connsiteY7" fmla="*/ 1749816 h 2986134"/>
                  <a:gd name="connsiteX8" fmla="*/ 1932356 w 1953285"/>
                  <a:gd name="connsiteY8" fmla="*/ 1866208 h 2986134"/>
                  <a:gd name="connsiteX9" fmla="*/ 1906230 w 1953285"/>
                  <a:gd name="connsiteY9" fmla="*/ 1943962 h 2986134"/>
                  <a:gd name="connsiteX10" fmla="*/ 1653243 w 1953285"/>
                  <a:gd name="connsiteY10" fmla="*/ 2106263 h 2986134"/>
                  <a:gd name="connsiteX11" fmla="*/ 1253151 w 1953285"/>
                  <a:gd name="connsiteY11" fmla="*/ 2208104 h 2986134"/>
                  <a:gd name="connsiteX12" fmla="*/ 935836 w 1953285"/>
                  <a:gd name="connsiteY12" fmla="*/ 2195250 h 2986134"/>
                  <a:gd name="connsiteX13" fmla="*/ 578744 w 1953285"/>
                  <a:gd name="connsiteY13" fmla="*/ 2089164 h 2986134"/>
                  <a:gd name="connsiteX14" fmla="*/ 321950 w 1953285"/>
                  <a:gd name="connsiteY14" fmla="*/ 1949541 h 2986134"/>
                  <a:gd name="connsiteX15" fmla="*/ 292223 w 1953285"/>
                  <a:gd name="connsiteY15" fmla="*/ 2002232 h 2986134"/>
                  <a:gd name="connsiteX16" fmla="*/ 341185 w 1953285"/>
                  <a:gd name="connsiteY16" fmla="*/ 2395326 h 2986134"/>
                  <a:gd name="connsiteX17" fmla="*/ 426500 w 1953285"/>
                  <a:gd name="connsiteY17" fmla="*/ 2772335 h 2986134"/>
                  <a:gd name="connsiteX18" fmla="*/ 465284 w 1953285"/>
                  <a:gd name="connsiteY18" fmla="*/ 2891702 h 2986134"/>
                  <a:gd name="connsiteX19" fmla="*/ 246864 w 1953285"/>
                  <a:gd name="connsiteY19" fmla="*/ 2986134 h 2986134"/>
                  <a:gd name="connsiteX20" fmla="*/ 48349 w 1953285"/>
                  <a:gd name="connsiteY20" fmla="*/ 2358824 h 2986134"/>
                  <a:gd name="connsiteX21" fmla="*/ 413 w 1953285"/>
                  <a:gd name="connsiteY21" fmla="*/ 1730652 h 2986134"/>
                  <a:gd name="connsiteX22" fmla="*/ 105908 w 1953285"/>
                  <a:gd name="connsiteY22" fmla="*/ 904785 h 2986134"/>
                  <a:gd name="connsiteX23" fmla="*/ 278379 w 1953285"/>
                  <a:gd name="connsiteY23" fmla="*/ 433148 h 2986134"/>
                  <a:gd name="connsiteX24" fmla="*/ 443886 w 1953285"/>
                  <a:gd name="connsiteY24" fmla="*/ 172515 h 2986134"/>
                  <a:gd name="connsiteX25" fmla="*/ 612737 w 1953285"/>
                  <a:gd name="connsiteY25" fmla="*/ 0 h 2986134"/>
                  <a:gd name="connsiteX26" fmla="*/ 731959 w 1953285"/>
                  <a:gd name="connsiteY26" fmla="*/ 332056 h 2986134"/>
                  <a:gd name="connsiteX27" fmla="*/ 724845 w 1953285"/>
                  <a:gd name="connsiteY27" fmla="*/ 678085 h 2986134"/>
                  <a:gd name="connsiteX28" fmla="*/ 547743 w 1953285"/>
                  <a:gd name="connsiteY28" fmla="*/ 1005788 h 2986134"/>
                  <a:gd name="connsiteX29" fmla="*/ 550217 w 1953285"/>
                  <a:gd name="connsiteY29" fmla="*/ 1049853 h 2986134"/>
                  <a:gd name="connsiteX30" fmla="*/ 968955 w 1953285"/>
                  <a:gd name="connsiteY30" fmla="*/ 813397 h 2986134"/>
                  <a:gd name="connsiteX31" fmla="*/ 1461349 w 1953285"/>
                  <a:gd name="connsiteY31" fmla="*/ 701311 h 2986134"/>
                  <a:gd name="connsiteX32" fmla="*/ 1473951 w 1953285"/>
                  <a:gd name="connsiteY32" fmla="*/ 708401 h 2986134"/>
                  <a:gd name="connsiteX0" fmla="*/ 1473856 w 1953190"/>
                  <a:gd name="connsiteY0" fmla="*/ 708401 h 2991508"/>
                  <a:gd name="connsiteX1" fmla="*/ 1411263 w 1953190"/>
                  <a:gd name="connsiteY1" fmla="*/ 919813 h 2991508"/>
                  <a:gd name="connsiteX2" fmla="*/ 1190060 w 1953190"/>
                  <a:gd name="connsiteY2" fmla="*/ 1213129 h 2991508"/>
                  <a:gd name="connsiteX3" fmla="*/ 909179 w 1953190"/>
                  <a:gd name="connsiteY3" fmla="*/ 1450576 h 2991508"/>
                  <a:gd name="connsiteX4" fmla="*/ 566918 w 1953190"/>
                  <a:gd name="connsiteY4" fmla="*/ 1632245 h 2991508"/>
                  <a:gd name="connsiteX5" fmla="*/ 737266 w 1953190"/>
                  <a:gd name="connsiteY5" fmla="*/ 1653421 h 2991508"/>
                  <a:gd name="connsiteX6" fmla="*/ 1274880 w 1953190"/>
                  <a:gd name="connsiteY6" fmla="*/ 1655250 h 2991508"/>
                  <a:gd name="connsiteX7" fmla="*/ 1674972 w 1953190"/>
                  <a:gd name="connsiteY7" fmla="*/ 1749816 h 2991508"/>
                  <a:gd name="connsiteX8" fmla="*/ 1932261 w 1953190"/>
                  <a:gd name="connsiteY8" fmla="*/ 1866208 h 2991508"/>
                  <a:gd name="connsiteX9" fmla="*/ 1906135 w 1953190"/>
                  <a:gd name="connsiteY9" fmla="*/ 1943962 h 2991508"/>
                  <a:gd name="connsiteX10" fmla="*/ 1653148 w 1953190"/>
                  <a:gd name="connsiteY10" fmla="*/ 2106263 h 2991508"/>
                  <a:gd name="connsiteX11" fmla="*/ 1253056 w 1953190"/>
                  <a:gd name="connsiteY11" fmla="*/ 2208104 h 2991508"/>
                  <a:gd name="connsiteX12" fmla="*/ 935741 w 1953190"/>
                  <a:gd name="connsiteY12" fmla="*/ 2195250 h 2991508"/>
                  <a:gd name="connsiteX13" fmla="*/ 578649 w 1953190"/>
                  <a:gd name="connsiteY13" fmla="*/ 2089164 h 2991508"/>
                  <a:gd name="connsiteX14" fmla="*/ 321855 w 1953190"/>
                  <a:gd name="connsiteY14" fmla="*/ 1949541 h 2991508"/>
                  <a:gd name="connsiteX15" fmla="*/ 292128 w 1953190"/>
                  <a:gd name="connsiteY15" fmla="*/ 2002232 h 2991508"/>
                  <a:gd name="connsiteX16" fmla="*/ 341090 w 1953190"/>
                  <a:gd name="connsiteY16" fmla="*/ 2395326 h 2991508"/>
                  <a:gd name="connsiteX17" fmla="*/ 426405 w 1953190"/>
                  <a:gd name="connsiteY17" fmla="*/ 2772335 h 2991508"/>
                  <a:gd name="connsiteX18" fmla="*/ 465189 w 1953190"/>
                  <a:gd name="connsiteY18" fmla="*/ 2891702 h 2991508"/>
                  <a:gd name="connsiteX19" fmla="*/ 220668 w 1953190"/>
                  <a:gd name="connsiteY19" fmla="*/ 2991507 h 2991508"/>
                  <a:gd name="connsiteX20" fmla="*/ 48254 w 1953190"/>
                  <a:gd name="connsiteY20" fmla="*/ 2358824 h 2991508"/>
                  <a:gd name="connsiteX21" fmla="*/ 318 w 1953190"/>
                  <a:gd name="connsiteY21" fmla="*/ 1730652 h 2991508"/>
                  <a:gd name="connsiteX22" fmla="*/ 105813 w 1953190"/>
                  <a:gd name="connsiteY22" fmla="*/ 904785 h 2991508"/>
                  <a:gd name="connsiteX23" fmla="*/ 278284 w 1953190"/>
                  <a:gd name="connsiteY23" fmla="*/ 433148 h 2991508"/>
                  <a:gd name="connsiteX24" fmla="*/ 443791 w 1953190"/>
                  <a:gd name="connsiteY24" fmla="*/ 172515 h 2991508"/>
                  <a:gd name="connsiteX25" fmla="*/ 612642 w 1953190"/>
                  <a:gd name="connsiteY25" fmla="*/ 0 h 2991508"/>
                  <a:gd name="connsiteX26" fmla="*/ 731864 w 1953190"/>
                  <a:gd name="connsiteY26" fmla="*/ 332056 h 2991508"/>
                  <a:gd name="connsiteX27" fmla="*/ 724750 w 1953190"/>
                  <a:gd name="connsiteY27" fmla="*/ 678085 h 2991508"/>
                  <a:gd name="connsiteX28" fmla="*/ 547648 w 1953190"/>
                  <a:gd name="connsiteY28" fmla="*/ 1005788 h 2991508"/>
                  <a:gd name="connsiteX29" fmla="*/ 550122 w 1953190"/>
                  <a:gd name="connsiteY29" fmla="*/ 1049853 h 2991508"/>
                  <a:gd name="connsiteX30" fmla="*/ 968860 w 1953190"/>
                  <a:gd name="connsiteY30" fmla="*/ 813397 h 2991508"/>
                  <a:gd name="connsiteX31" fmla="*/ 1461254 w 1953190"/>
                  <a:gd name="connsiteY31" fmla="*/ 701311 h 2991508"/>
                  <a:gd name="connsiteX32" fmla="*/ 1473856 w 1953190"/>
                  <a:gd name="connsiteY32" fmla="*/ 708401 h 2991508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495013 w 1983014"/>
                  <a:gd name="connsiteY18" fmla="*/ 2891702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35637 w 1983014"/>
                  <a:gd name="connsiteY22" fmla="*/ 904785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495013 w 1983014"/>
                  <a:gd name="connsiteY18" fmla="*/ 2891702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42833 w 1983014"/>
                  <a:gd name="connsiteY15" fmla="*/ 1997936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42833 w 1983014"/>
                  <a:gd name="connsiteY15" fmla="*/ 1997936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750 w 1983084"/>
                  <a:gd name="connsiteY0" fmla="*/ 708401 h 2991507"/>
                  <a:gd name="connsiteX1" fmla="*/ 1441157 w 1983084"/>
                  <a:gd name="connsiteY1" fmla="*/ 919813 h 2991507"/>
                  <a:gd name="connsiteX2" fmla="*/ 1219954 w 1983084"/>
                  <a:gd name="connsiteY2" fmla="*/ 1213129 h 2991507"/>
                  <a:gd name="connsiteX3" fmla="*/ 939073 w 1983084"/>
                  <a:gd name="connsiteY3" fmla="*/ 1450576 h 2991507"/>
                  <a:gd name="connsiteX4" fmla="*/ 596812 w 1983084"/>
                  <a:gd name="connsiteY4" fmla="*/ 1632245 h 2991507"/>
                  <a:gd name="connsiteX5" fmla="*/ 767160 w 1983084"/>
                  <a:gd name="connsiteY5" fmla="*/ 1653421 h 2991507"/>
                  <a:gd name="connsiteX6" fmla="*/ 1304774 w 1983084"/>
                  <a:gd name="connsiteY6" fmla="*/ 1655250 h 2991507"/>
                  <a:gd name="connsiteX7" fmla="*/ 1704866 w 1983084"/>
                  <a:gd name="connsiteY7" fmla="*/ 1749816 h 2991507"/>
                  <a:gd name="connsiteX8" fmla="*/ 1962155 w 1983084"/>
                  <a:gd name="connsiteY8" fmla="*/ 1866208 h 2991507"/>
                  <a:gd name="connsiteX9" fmla="*/ 1936029 w 1983084"/>
                  <a:gd name="connsiteY9" fmla="*/ 1943962 h 2991507"/>
                  <a:gd name="connsiteX10" fmla="*/ 1683042 w 1983084"/>
                  <a:gd name="connsiteY10" fmla="*/ 2106263 h 2991507"/>
                  <a:gd name="connsiteX11" fmla="*/ 1282950 w 1983084"/>
                  <a:gd name="connsiteY11" fmla="*/ 2208104 h 2991507"/>
                  <a:gd name="connsiteX12" fmla="*/ 965635 w 1983084"/>
                  <a:gd name="connsiteY12" fmla="*/ 2195250 h 2991507"/>
                  <a:gd name="connsiteX13" fmla="*/ 608543 w 1983084"/>
                  <a:gd name="connsiteY13" fmla="*/ 2089164 h 2991507"/>
                  <a:gd name="connsiteX14" fmla="*/ 351749 w 1983084"/>
                  <a:gd name="connsiteY14" fmla="*/ 1949541 h 2991507"/>
                  <a:gd name="connsiteX15" fmla="*/ 342903 w 1983084"/>
                  <a:gd name="connsiteY15" fmla="*/ 1997936 h 2991507"/>
                  <a:gd name="connsiteX16" fmla="*/ 396859 w 1983084"/>
                  <a:gd name="connsiteY16" fmla="*/ 2349194 h 2991507"/>
                  <a:gd name="connsiteX17" fmla="*/ 489005 w 1983084"/>
                  <a:gd name="connsiteY17" fmla="*/ 2732957 h 2991507"/>
                  <a:gd name="connsiteX18" fmla="*/ 553043 w 1983084"/>
                  <a:gd name="connsiteY18" fmla="*/ 2882494 h 2991507"/>
                  <a:gd name="connsiteX19" fmla="*/ 250562 w 1983084"/>
                  <a:gd name="connsiteY19" fmla="*/ 2991507 h 2991507"/>
                  <a:gd name="connsiteX20" fmla="*/ 63305 w 1983084"/>
                  <a:gd name="connsiteY20" fmla="*/ 2363639 h 2991507"/>
                  <a:gd name="connsiteX21" fmla="*/ 199 w 1983084"/>
                  <a:gd name="connsiteY21" fmla="*/ 1690577 h 2991507"/>
                  <a:gd name="connsiteX22" fmla="*/ 120046 w 1983084"/>
                  <a:gd name="connsiteY22" fmla="*/ 908009 h 2991507"/>
                  <a:gd name="connsiteX23" fmla="*/ 308178 w 1983084"/>
                  <a:gd name="connsiteY23" fmla="*/ 433148 h 2991507"/>
                  <a:gd name="connsiteX24" fmla="*/ 473685 w 1983084"/>
                  <a:gd name="connsiteY24" fmla="*/ 172515 h 2991507"/>
                  <a:gd name="connsiteX25" fmla="*/ 642536 w 1983084"/>
                  <a:gd name="connsiteY25" fmla="*/ 0 h 2991507"/>
                  <a:gd name="connsiteX26" fmla="*/ 761758 w 1983084"/>
                  <a:gd name="connsiteY26" fmla="*/ 332056 h 2991507"/>
                  <a:gd name="connsiteX27" fmla="*/ 754644 w 1983084"/>
                  <a:gd name="connsiteY27" fmla="*/ 678085 h 2991507"/>
                  <a:gd name="connsiteX28" fmla="*/ 577542 w 1983084"/>
                  <a:gd name="connsiteY28" fmla="*/ 1005788 h 2991507"/>
                  <a:gd name="connsiteX29" fmla="*/ 580016 w 1983084"/>
                  <a:gd name="connsiteY29" fmla="*/ 1049853 h 2991507"/>
                  <a:gd name="connsiteX30" fmla="*/ 998754 w 1983084"/>
                  <a:gd name="connsiteY30" fmla="*/ 813397 h 2991507"/>
                  <a:gd name="connsiteX31" fmla="*/ 1491148 w 1983084"/>
                  <a:gd name="connsiteY31" fmla="*/ 701311 h 2991507"/>
                  <a:gd name="connsiteX32" fmla="*/ 1503750 w 1983084"/>
                  <a:gd name="connsiteY32" fmla="*/ 708401 h 2991507"/>
                  <a:gd name="connsiteX0" fmla="*/ 1503751 w 1983085"/>
                  <a:gd name="connsiteY0" fmla="*/ 708401 h 2991507"/>
                  <a:gd name="connsiteX1" fmla="*/ 1441158 w 1983085"/>
                  <a:gd name="connsiteY1" fmla="*/ 919813 h 2991507"/>
                  <a:gd name="connsiteX2" fmla="*/ 1219955 w 1983085"/>
                  <a:gd name="connsiteY2" fmla="*/ 1213129 h 2991507"/>
                  <a:gd name="connsiteX3" fmla="*/ 939074 w 1983085"/>
                  <a:gd name="connsiteY3" fmla="*/ 1450576 h 2991507"/>
                  <a:gd name="connsiteX4" fmla="*/ 596813 w 1983085"/>
                  <a:gd name="connsiteY4" fmla="*/ 1632245 h 2991507"/>
                  <a:gd name="connsiteX5" fmla="*/ 767161 w 1983085"/>
                  <a:gd name="connsiteY5" fmla="*/ 1653421 h 2991507"/>
                  <a:gd name="connsiteX6" fmla="*/ 1304775 w 1983085"/>
                  <a:gd name="connsiteY6" fmla="*/ 1655250 h 2991507"/>
                  <a:gd name="connsiteX7" fmla="*/ 1704867 w 1983085"/>
                  <a:gd name="connsiteY7" fmla="*/ 1749816 h 2991507"/>
                  <a:gd name="connsiteX8" fmla="*/ 1962156 w 1983085"/>
                  <a:gd name="connsiteY8" fmla="*/ 1866208 h 2991507"/>
                  <a:gd name="connsiteX9" fmla="*/ 1936030 w 1983085"/>
                  <a:gd name="connsiteY9" fmla="*/ 1943962 h 2991507"/>
                  <a:gd name="connsiteX10" fmla="*/ 1683043 w 1983085"/>
                  <a:gd name="connsiteY10" fmla="*/ 2106263 h 2991507"/>
                  <a:gd name="connsiteX11" fmla="*/ 1282951 w 1983085"/>
                  <a:gd name="connsiteY11" fmla="*/ 2208104 h 2991507"/>
                  <a:gd name="connsiteX12" fmla="*/ 965636 w 1983085"/>
                  <a:gd name="connsiteY12" fmla="*/ 2195250 h 2991507"/>
                  <a:gd name="connsiteX13" fmla="*/ 608544 w 1983085"/>
                  <a:gd name="connsiteY13" fmla="*/ 2089164 h 2991507"/>
                  <a:gd name="connsiteX14" fmla="*/ 351750 w 1983085"/>
                  <a:gd name="connsiteY14" fmla="*/ 1949541 h 2991507"/>
                  <a:gd name="connsiteX15" fmla="*/ 342904 w 1983085"/>
                  <a:gd name="connsiteY15" fmla="*/ 1997936 h 2991507"/>
                  <a:gd name="connsiteX16" fmla="*/ 396860 w 1983085"/>
                  <a:gd name="connsiteY16" fmla="*/ 2349194 h 2991507"/>
                  <a:gd name="connsiteX17" fmla="*/ 509109 w 1983085"/>
                  <a:gd name="connsiteY17" fmla="*/ 2762247 h 2991507"/>
                  <a:gd name="connsiteX18" fmla="*/ 553044 w 1983085"/>
                  <a:gd name="connsiteY18" fmla="*/ 2882494 h 2991507"/>
                  <a:gd name="connsiteX19" fmla="*/ 250563 w 1983085"/>
                  <a:gd name="connsiteY19" fmla="*/ 2991507 h 2991507"/>
                  <a:gd name="connsiteX20" fmla="*/ 63306 w 1983085"/>
                  <a:gd name="connsiteY20" fmla="*/ 2363639 h 2991507"/>
                  <a:gd name="connsiteX21" fmla="*/ 200 w 1983085"/>
                  <a:gd name="connsiteY21" fmla="*/ 1690577 h 2991507"/>
                  <a:gd name="connsiteX22" fmla="*/ 120047 w 1983085"/>
                  <a:gd name="connsiteY22" fmla="*/ 908009 h 2991507"/>
                  <a:gd name="connsiteX23" fmla="*/ 308179 w 1983085"/>
                  <a:gd name="connsiteY23" fmla="*/ 433148 h 2991507"/>
                  <a:gd name="connsiteX24" fmla="*/ 473686 w 1983085"/>
                  <a:gd name="connsiteY24" fmla="*/ 172515 h 2991507"/>
                  <a:gd name="connsiteX25" fmla="*/ 642537 w 1983085"/>
                  <a:gd name="connsiteY25" fmla="*/ 0 h 2991507"/>
                  <a:gd name="connsiteX26" fmla="*/ 761759 w 1983085"/>
                  <a:gd name="connsiteY26" fmla="*/ 332056 h 2991507"/>
                  <a:gd name="connsiteX27" fmla="*/ 754645 w 1983085"/>
                  <a:gd name="connsiteY27" fmla="*/ 678085 h 2991507"/>
                  <a:gd name="connsiteX28" fmla="*/ 577543 w 1983085"/>
                  <a:gd name="connsiteY28" fmla="*/ 1005788 h 2991507"/>
                  <a:gd name="connsiteX29" fmla="*/ 580017 w 1983085"/>
                  <a:gd name="connsiteY29" fmla="*/ 1049853 h 2991507"/>
                  <a:gd name="connsiteX30" fmla="*/ 998755 w 1983085"/>
                  <a:gd name="connsiteY30" fmla="*/ 813397 h 2991507"/>
                  <a:gd name="connsiteX31" fmla="*/ 1491149 w 1983085"/>
                  <a:gd name="connsiteY31" fmla="*/ 701311 h 2991507"/>
                  <a:gd name="connsiteX32" fmla="*/ 1503751 w 1983085"/>
                  <a:gd name="connsiteY32" fmla="*/ 708401 h 299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83085" h="2991507">
                    <a:moveTo>
                      <a:pt x="1503751" y="708401"/>
                    </a:moveTo>
                    <a:cubicBezTo>
                      <a:pt x="1523712" y="737061"/>
                      <a:pt x="1480707" y="845173"/>
                      <a:pt x="1441158" y="919813"/>
                    </a:cubicBezTo>
                    <a:cubicBezTo>
                      <a:pt x="1395959" y="1005116"/>
                      <a:pt x="1303636" y="1124669"/>
                      <a:pt x="1219955" y="1213129"/>
                    </a:cubicBezTo>
                    <a:cubicBezTo>
                      <a:pt x="1136275" y="1301590"/>
                      <a:pt x="1042931" y="1380723"/>
                      <a:pt x="939074" y="1450576"/>
                    </a:cubicBezTo>
                    <a:cubicBezTo>
                      <a:pt x="835217" y="1520429"/>
                      <a:pt x="606345" y="1620692"/>
                      <a:pt x="596813" y="1632245"/>
                    </a:cubicBezTo>
                    <a:cubicBezTo>
                      <a:pt x="587281" y="1643798"/>
                      <a:pt x="649167" y="1649587"/>
                      <a:pt x="767161" y="1653421"/>
                    </a:cubicBezTo>
                    <a:cubicBezTo>
                      <a:pt x="885155" y="1657255"/>
                      <a:pt x="1148491" y="1639184"/>
                      <a:pt x="1304775" y="1655250"/>
                    </a:cubicBezTo>
                    <a:cubicBezTo>
                      <a:pt x="1461059" y="1671316"/>
                      <a:pt x="1595303" y="1714658"/>
                      <a:pt x="1704867" y="1749816"/>
                    </a:cubicBezTo>
                    <a:cubicBezTo>
                      <a:pt x="1814430" y="1784976"/>
                      <a:pt x="1923629" y="1833850"/>
                      <a:pt x="1962156" y="1866208"/>
                    </a:cubicBezTo>
                    <a:cubicBezTo>
                      <a:pt x="2000683" y="1898565"/>
                      <a:pt x="1982548" y="1903952"/>
                      <a:pt x="1936030" y="1943962"/>
                    </a:cubicBezTo>
                    <a:cubicBezTo>
                      <a:pt x="1889511" y="1983971"/>
                      <a:pt x="1791890" y="2062239"/>
                      <a:pt x="1683043" y="2106263"/>
                    </a:cubicBezTo>
                    <a:cubicBezTo>
                      <a:pt x="1574197" y="2150286"/>
                      <a:pt x="1402519" y="2193274"/>
                      <a:pt x="1282951" y="2208104"/>
                    </a:cubicBezTo>
                    <a:cubicBezTo>
                      <a:pt x="1163382" y="2222935"/>
                      <a:pt x="1078036" y="2215074"/>
                      <a:pt x="965636" y="2195250"/>
                    </a:cubicBezTo>
                    <a:cubicBezTo>
                      <a:pt x="853235" y="2175427"/>
                      <a:pt x="710858" y="2130115"/>
                      <a:pt x="608544" y="2089164"/>
                    </a:cubicBezTo>
                    <a:cubicBezTo>
                      <a:pt x="506230" y="2048213"/>
                      <a:pt x="368968" y="1961518"/>
                      <a:pt x="351750" y="1949541"/>
                    </a:cubicBezTo>
                    <a:cubicBezTo>
                      <a:pt x="334532" y="1937564"/>
                      <a:pt x="335386" y="1931327"/>
                      <a:pt x="342904" y="1997936"/>
                    </a:cubicBezTo>
                    <a:cubicBezTo>
                      <a:pt x="350422" y="2064545"/>
                      <a:pt x="369159" y="2221809"/>
                      <a:pt x="396860" y="2349194"/>
                    </a:cubicBezTo>
                    <a:cubicBezTo>
                      <a:pt x="424561" y="2476579"/>
                      <a:pt x="467735" y="2639985"/>
                      <a:pt x="509109" y="2762247"/>
                    </a:cubicBezTo>
                    <a:lnTo>
                      <a:pt x="553044" y="2882494"/>
                    </a:lnTo>
                    <a:cubicBezTo>
                      <a:pt x="473777" y="2939687"/>
                      <a:pt x="326860" y="2968014"/>
                      <a:pt x="250563" y="2991507"/>
                    </a:cubicBezTo>
                    <a:cubicBezTo>
                      <a:pt x="170949" y="2783480"/>
                      <a:pt x="105033" y="2580461"/>
                      <a:pt x="63306" y="2363639"/>
                    </a:cubicBezTo>
                    <a:cubicBezTo>
                      <a:pt x="21579" y="2146817"/>
                      <a:pt x="-2461" y="1929490"/>
                      <a:pt x="200" y="1690577"/>
                    </a:cubicBezTo>
                    <a:cubicBezTo>
                      <a:pt x="2859" y="1451663"/>
                      <a:pt x="68717" y="1117581"/>
                      <a:pt x="120047" y="908009"/>
                    </a:cubicBezTo>
                    <a:cubicBezTo>
                      <a:pt x="171377" y="698438"/>
                      <a:pt x="249239" y="555730"/>
                      <a:pt x="308179" y="433148"/>
                    </a:cubicBezTo>
                    <a:cubicBezTo>
                      <a:pt x="367119" y="310566"/>
                      <a:pt x="414822" y="245163"/>
                      <a:pt x="473686" y="172515"/>
                    </a:cubicBezTo>
                    <a:cubicBezTo>
                      <a:pt x="525192" y="108949"/>
                      <a:pt x="595112" y="17610"/>
                      <a:pt x="642537" y="0"/>
                    </a:cubicBezTo>
                    <a:cubicBezTo>
                      <a:pt x="709556" y="115352"/>
                      <a:pt x="737990" y="210065"/>
                      <a:pt x="761759" y="332056"/>
                    </a:cubicBezTo>
                    <a:cubicBezTo>
                      <a:pt x="780973" y="477891"/>
                      <a:pt x="781276" y="547748"/>
                      <a:pt x="754645" y="678085"/>
                    </a:cubicBezTo>
                    <a:cubicBezTo>
                      <a:pt x="727497" y="810951"/>
                      <a:pt x="606647" y="943826"/>
                      <a:pt x="577543" y="1005788"/>
                    </a:cubicBezTo>
                    <a:cubicBezTo>
                      <a:pt x="548438" y="1067749"/>
                      <a:pt x="509816" y="1081918"/>
                      <a:pt x="580017" y="1049853"/>
                    </a:cubicBezTo>
                    <a:cubicBezTo>
                      <a:pt x="650219" y="1017789"/>
                      <a:pt x="846899" y="871489"/>
                      <a:pt x="998755" y="813397"/>
                    </a:cubicBezTo>
                    <a:cubicBezTo>
                      <a:pt x="1150609" y="755308"/>
                      <a:pt x="1446228" y="697135"/>
                      <a:pt x="1491149" y="701311"/>
                    </a:cubicBezTo>
                    <a:cubicBezTo>
                      <a:pt x="1496764" y="701833"/>
                      <a:pt x="1500901" y="704307"/>
                      <a:pt x="1503751" y="708401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BE1C519-0DE7-073F-265A-25D7C7C69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516067" flipH="1">
                <a:off x="11571873" y="5176897"/>
                <a:ext cx="1284318" cy="1937410"/>
              </a:xfrm>
              <a:custGeom>
                <a:avLst/>
                <a:gdLst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99666 w 1914334"/>
                  <a:gd name="connsiteY28" fmla="*/ 437421 h 2986466"/>
                  <a:gd name="connsiteX29" fmla="*/ 685894 w 1914334"/>
                  <a:gd name="connsiteY29" fmla="*/ 678417 h 2986466"/>
                  <a:gd name="connsiteX30" fmla="*/ 508792 w 1914334"/>
                  <a:gd name="connsiteY30" fmla="*/ 1006120 h 2986466"/>
                  <a:gd name="connsiteX31" fmla="*/ 511266 w 1914334"/>
                  <a:gd name="connsiteY31" fmla="*/ 1050185 h 2986466"/>
                  <a:gd name="connsiteX32" fmla="*/ 930004 w 1914334"/>
                  <a:gd name="connsiteY32" fmla="*/ 813729 h 2986466"/>
                  <a:gd name="connsiteX33" fmla="*/ 1422398 w 1914334"/>
                  <a:gd name="connsiteY33" fmla="*/ 701643 h 2986466"/>
                  <a:gd name="connsiteX34" fmla="*/ 1435000 w 1914334"/>
                  <a:gd name="connsiteY34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733 h 2986466"/>
                  <a:gd name="connsiteX1" fmla="*/ 1372407 w 1914334"/>
                  <a:gd name="connsiteY1" fmla="*/ 920145 h 2986466"/>
                  <a:gd name="connsiteX2" fmla="*/ 1151204 w 1914334"/>
                  <a:gd name="connsiteY2" fmla="*/ 1213461 h 2986466"/>
                  <a:gd name="connsiteX3" fmla="*/ 870323 w 1914334"/>
                  <a:gd name="connsiteY3" fmla="*/ 1450908 h 2986466"/>
                  <a:gd name="connsiteX4" fmla="*/ 413435 w 1914334"/>
                  <a:gd name="connsiteY4" fmla="*/ 1646154 h 2986466"/>
                  <a:gd name="connsiteX5" fmla="*/ 544953 w 1914334"/>
                  <a:gd name="connsiteY5" fmla="*/ 1655582 h 2986466"/>
                  <a:gd name="connsiteX6" fmla="*/ 1236024 w 1914334"/>
                  <a:gd name="connsiteY6" fmla="*/ 1655582 h 2986466"/>
                  <a:gd name="connsiteX7" fmla="*/ 1636116 w 1914334"/>
                  <a:gd name="connsiteY7" fmla="*/ 1750148 h 2986466"/>
                  <a:gd name="connsiteX8" fmla="*/ 1893405 w 1914334"/>
                  <a:gd name="connsiteY8" fmla="*/ 1866540 h 2986466"/>
                  <a:gd name="connsiteX9" fmla="*/ 1867279 w 1914334"/>
                  <a:gd name="connsiteY9" fmla="*/ 1944294 h 2986466"/>
                  <a:gd name="connsiteX10" fmla="*/ 1614292 w 1914334"/>
                  <a:gd name="connsiteY10" fmla="*/ 2106595 h 2986466"/>
                  <a:gd name="connsiteX11" fmla="*/ 1214200 w 1914334"/>
                  <a:gd name="connsiteY11" fmla="*/ 2208436 h 2986466"/>
                  <a:gd name="connsiteX12" fmla="*/ 896885 w 1914334"/>
                  <a:gd name="connsiteY12" fmla="*/ 2195582 h 2986466"/>
                  <a:gd name="connsiteX13" fmla="*/ 539793 w 1914334"/>
                  <a:gd name="connsiteY13" fmla="*/ 2089496 h 2986466"/>
                  <a:gd name="connsiteX14" fmla="*/ 282999 w 1914334"/>
                  <a:gd name="connsiteY14" fmla="*/ 1949873 h 2986466"/>
                  <a:gd name="connsiteX15" fmla="*/ 253272 w 1914334"/>
                  <a:gd name="connsiteY15" fmla="*/ 2002564 h 2986466"/>
                  <a:gd name="connsiteX16" fmla="*/ 302234 w 1914334"/>
                  <a:gd name="connsiteY16" fmla="*/ 2395658 h 2986466"/>
                  <a:gd name="connsiteX17" fmla="*/ 387549 w 1914334"/>
                  <a:gd name="connsiteY17" fmla="*/ 2772667 h 2986466"/>
                  <a:gd name="connsiteX18" fmla="*/ 426333 w 1914334"/>
                  <a:gd name="connsiteY18" fmla="*/ 2892034 h 2986466"/>
                  <a:gd name="connsiteX19" fmla="*/ 207913 w 1914334"/>
                  <a:gd name="connsiteY19" fmla="*/ 2986466 h 2986466"/>
                  <a:gd name="connsiteX20" fmla="*/ 38108 w 1914334"/>
                  <a:gd name="connsiteY20" fmla="*/ 2353249 h 2986466"/>
                  <a:gd name="connsiteX21" fmla="*/ 2226 w 1914334"/>
                  <a:gd name="connsiteY21" fmla="*/ 1730757 h 2986466"/>
                  <a:gd name="connsiteX22" fmla="*/ 66957 w 1914334"/>
                  <a:gd name="connsiteY22" fmla="*/ 905117 h 2986466"/>
                  <a:gd name="connsiteX23" fmla="*/ 239428 w 1914334"/>
                  <a:gd name="connsiteY23" fmla="*/ 433480 h 2986466"/>
                  <a:gd name="connsiteX24" fmla="*/ 404935 w 1914334"/>
                  <a:gd name="connsiteY24" fmla="*/ 172847 h 2986466"/>
                  <a:gd name="connsiteX25" fmla="*/ 573786 w 1914334"/>
                  <a:gd name="connsiteY25" fmla="*/ 332 h 2986466"/>
                  <a:gd name="connsiteX26" fmla="*/ 576067 w 1914334"/>
                  <a:gd name="connsiteY26" fmla="*/ 0 h 2986466"/>
                  <a:gd name="connsiteX27" fmla="*/ 693008 w 1914334"/>
                  <a:gd name="connsiteY27" fmla="*/ 332388 h 2986466"/>
                  <a:gd name="connsiteX28" fmla="*/ 685894 w 1914334"/>
                  <a:gd name="connsiteY28" fmla="*/ 678417 h 2986466"/>
                  <a:gd name="connsiteX29" fmla="*/ 508792 w 1914334"/>
                  <a:gd name="connsiteY29" fmla="*/ 1006120 h 2986466"/>
                  <a:gd name="connsiteX30" fmla="*/ 511266 w 1914334"/>
                  <a:gd name="connsiteY30" fmla="*/ 1050185 h 2986466"/>
                  <a:gd name="connsiteX31" fmla="*/ 930004 w 1914334"/>
                  <a:gd name="connsiteY31" fmla="*/ 813729 h 2986466"/>
                  <a:gd name="connsiteX32" fmla="*/ 1422398 w 1914334"/>
                  <a:gd name="connsiteY32" fmla="*/ 701643 h 2986466"/>
                  <a:gd name="connsiteX33" fmla="*/ 1435000 w 1914334"/>
                  <a:gd name="connsiteY33" fmla="*/ 708733 h 2986466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544953 w 1914334"/>
                  <a:gd name="connsiteY5" fmla="*/ 1655250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413435 w 1914334"/>
                  <a:gd name="connsiteY4" fmla="*/ 1645822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528062 w 1914334"/>
                  <a:gd name="connsiteY4" fmla="*/ 1632245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35000 w 1914334"/>
                  <a:gd name="connsiteY0" fmla="*/ 708401 h 2986134"/>
                  <a:gd name="connsiteX1" fmla="*/ 1372407 w 1914334"/>
                  <a:gd name="connsiteY1" fmla="*/ 919813 h 2986134"/>
                  <a:gd name="connsiteX2" fmla="*/ 1151204 w 1914334"/>
                  <a:gd name="connsiteY2" fmla="*/ 1213129 h 2986134"/>
                  <a:gd name="connsiteX3" fmla="*/ 870323 w 1914334"/>
                  <a:gd name="connsiteY3" fmla="*/ 1450576 h 2986134"/>
                  <a:gd name="connsiteX4" fmla="*/ 528062 w 1914334"/>
                  <a:gd name="connsiteY4" fmla="*/ 1632245 h 2986134"/>
                  <a:gd name="connsiteX5" fmla="*/ 698410 w 1914334"/>
                  <a:gd name="connsiteY5" fmla="*/ 1653421 h 2986134"/>
                  <a:gd name="connsiteX6" fmla="*/ 1236024 w 1914334"/>
                  <a:gd name="connsiteY6" fmla="*/ 1655250 h 2986134"/>
                  <a:gd name="connsiteX7" fmla="*/ 1636116 w 1914334"/>
                  <a:gd name="connsiteY7" fmla="*/ 1749816 h 2986134"/>
                  <a:gd name="connsiteX8" fmla="*/ 1893405 w 1914334"/>
                  <a:gd name="connsiteY8" fmla="*/ 1866208 h 2986134"/>
                  <a:gd name="connsiteX9" fmla="*/ 1867279 w 1914334"/>
                  <a:gd name="connsiteY9" fmla="*/ 1943962 h 2986134"/>
                  <a:gd name="connsiteX10" fmla="*/ 1614292 w 1914334"/>
                  <a:gd name="connsiteY10" fmla="*/ 2106263 h 2986134"/>
                  <a:gd name="connsiteX11" fmla="*/ 1214200 w 1914334"/>
                  <a:gd name="connsiteY11" fmla="*/ 2208104 h 2986134"/>
                  <a:gd name="connsiteX12" fmla="*/ 896885 w 1914334"/>
                  <a:gd name="connsiteY12" fmla="*/ 2195250 h 2986134"/>
                  <a:gd name="connsiteX13" fmla="*/ 539793 w 1914334"/>
                  <a:gd name="connsiteY13" fmla="*/ 2089164 h 2986134"/>
                  <a:gd name="connsiteX14" fmla="*/ 282999 w 1914334"/>
                  <a:gd name="connsiteY14" fmla="*/ 1949541 h 2986134"/>
                  <a:gd name="connsiteX15" fmla="*/ 253272 w 1914334"/>
                  <a:gd name="connsiteY15" fmla="*/ 2002232 h 2986134"/>
                  <a:gd name="connsiteX16" fmla="*/ 302234 w 1914334"/>
                  <a:gd name="connsiteY16" fmla="*/ 2395326 h 2986134"/>
                  <a:gd name="connsiteX17" fmla="*/ 387549 w 1914334"/>
                  <a:gd name="connsiteY17" fmla="*/ 2772335 h 2986134"/>
                  <a:gd name="connsiteX18" fmla="*/ 426333 w 1914334"/>
                  <a:gd name="connsiteY18" fmla="*/ 2891702 h 2986134"/>
                  <a:gd name="connsiteX19" fmla="*/ 207913 w 1914334"/>
                  <a:gd name="connsiteY19" fmla="*/ 2986134 h 2986134"/>
                  <a:gd name="connsiteX20" fmla="*/ 38108 w 1914334"/>
                  <a:gd name="connsiteY20" fmla="*/ 2352917 h 2986134"/>
                  <a:gd name="connsiteX21" fmla="*/ 2226 w 1914334"/>
                  <a:gd name="connsiteY21" fmla="*/ 1730425 h 2986134"/>
                  <a:gd name="connsiteX22" fmla="*/ 66957 w 1914334"/>
                  <a:gd name="connsiteY22" fmla="*/ 904785 h 2986134"/>
                  <a:gd name="connsiteX23" fmla="*/ 239428 w 1914334"/>
                  <a:gd name="connsiteY23" fmla="*/ 433148 h 2986134"/>
                  <a:gd name="connsiteX24" fmla="*/ 404935 w 1914334"/>
                  <a:gd name="connsiteY24" fmla="*/ 172515 h 2986134"/>
                  <a:gd name="connsiteX25" fmla="*/ 573786 w 1914334"/>
                  <a:gd name="connsiteY25" fmla="*/ 0 h 2986134"/>
                  <a:gd name="connsiteX26" fmla="*/ 693008 w 1914334"/>
                  <a:gd name="connsiteY26" fmla="*/ 332056 h 2986134"/>
                  <a:gd name="connsiteX27" fmla="*/ 685894 w 1914334"/>
                  <a:gd name="connsiteY27" fmla="*/ 678085 h 2986134"/>
                  <a:gd name="connsiteX28" fmla="*/ 508792 w 1914334"/>
                  <a:gd name="connsiteY28" fmla="*/ 1005788 h 2986134"/>
                  <a:gd name="connsiteX29" fmla="*/ 511266 w 1914334"/>
                  <a:gd name="connsiteY29" fmla="*/ 1049853 h 2986134"/>
                  <a:gd name="connsiteX30" fmla="*/ 930004 w 1914334"/>
                  <a:gd name="connsiteY30" fmla="*/ 813397 h 2986134"/>
                  <a:gd name="connsiteX31" fmla="*/ 1422398 w 1914334"/>
                  <a:gd name="connsiteY31" fmla="*/ 701311 h 2986134"/>
                  <a:gd name="connsiteX32" fmla="*/ 1435000 w 1914334"/>
                  <a:gd name="connsiteY32" fmla="*/ 708401 h 2986134"/>
                  <a:gd name="connsiteX0" fmla="*/ 1473669 w 1953003"/>
                  <a:gd name="connsiteY0" fmla="*/ 708401 h 2986134"/>
                  <a:gd name="connsiteX1" fmla="*/ 1411076 w 1953003"/>
                  <a:gd name="connsiteY1" fmla="*/ 919813 h 2986134"/>
                  <a:gd name="connsiteX2" fmla="*/ 1189873 w 1953003"/>
                  <a:gd name="connsiteY2" fmla="*/ 1213129 h 2986134"/>
                  <a:gd name="connsiteX3" fmla="*/ 908992 w 1953003"/>
                  <a:gd name="connsiteY3" fmla="*/ 1450576 h 2986134"/>
                  <a:gd name="connsiteX4" fmla="*/ 566731 w 1953003"/>
                  <a:gd name="connsiteY4" fmla="*/ 1632245 h 2986134"/>
                  <a:gd name="connsiteX5" fmla="*/ 737079 w 1953003"/>
                  <a:gd name="connsiteY5" fmla="*/ 1653421 h 2986134"/>
                  <a:gd name="connsiteX6" fmla="*/ 1274693 w 1953003"/>
                  <a:gd name="connsiteY6" fmla="*/ 1655250 h 2986134"/>
                  <a:gd name="connsiteX7" fmla="*/ 1674785 w 1953003"/>
                  <a:gd name="connsiteY7" fmla="*/ 1749816 h 2986134"/>
                  <a:gd name="connsiteX8" fmla="*/ 1932074 w 1953003"/>
                  <a:gd name="connsiteY8" fmla="*/ 1866208 h 2986134"/>
                  <a:gd name="connsiteX9" fmla="*/ 1905948 w 1953003"/>
                  <a:gd name="connsiteY9" fmla="*/ 1943962 h 2986134"/>
                  <a:gd name="connsiteX10" fmla="*/ 1652961 w 1953003"/>
                  <a:gd name="connsiteY10" fmla="*/ 2106263 h 2986134"/>
                  <a:gd name="connsiteX11" fmla="*/ 1252869 w 1953003"/>
                  <a:gd name="connsiteY11" fmla="*/ 2208104 h 2986134"/>
                  <a:gd name="connsiteX12" fmla="*/ 935554 w 1953003"/>
                  <a:gd name="connsiteY12" fmla="*/ 2195250 h 2986134"/>
                  <a:gd name="connsiteX13" fmla="*/ 578462 w 1953003"/>
                  <a:gd name="connsiteY13" fmla="*/ 2089164 h 2986134"/>
                  <a:gd name="connsiteX14" fmla="*/ 321668 w 1953003"/>
                  <a:gd name="connsiteY14" fmla="*/ 1949541 h 2986134"/>
                  <a:gd name="connsiteX15" fmla="*/ 291941 w 1953003"/>
                  <a:gd name="connsiteY15" fmla="*/ 2002232 h 2986134"/>
                  <a:gd name="connsiteX16" fmla="*/ 340903 w 1953003"/>
                  <a:gd name="connsiteY16" fmla="*/ 2395326 h 2986134"/>
                  <a:gd name="connsiteX17" fmla="*/ 426218 w 1953003"/>
                  <a:gd name="connsiteY17" fmla="*/ 2772335 h 2986134"/>
                  <a:gd name="connsiteX18" fmla="*/ 465002 w 1953003"/>
                  <a:gd name="connsiteY18" fmla="*/ 2891702 h 2986134"/>
                  <a:gd name="connsiteX19" fmla="*/ 246582 w 1953003"/>
                  <a:gd name="connsiteY19" fmla="*/ 2986134 h 2986134"/>
                  <a:gd name="connsiteX20" fmla="*/ 76777 w 1953003"/>
                  <a:gd name="connsiteY20" fmla="*/ 2352917 h 2986134"/>
                  <a:gd name="connsiteX21" fmla="*/ 131 w 1953003"/>
                  <a:gd name="connsiteY21" fmla="*/ 1730652 h 2986134"/>
                  <a:gd name="connsiteX22" fmla="*/ 105626 w 1953003"/>
                  <a:gd name="connsiteY22" fmla="*/ 904785 h 2986134"/>
                  <a:gd name="connsiteX23" fmla="*/ 278097 w 1953003"/>
                  <a:gd name="connsiteY23" fmla="*/ 433148 h 2986134"/>
                  <a:gd name="connsiteX24" fmla="*/ 443604 w 1953003"/>
                  <a:gd name="connsiteY24" fmla="*/ 172515 h 2986134"/>
                  <a:gd name="connsiteX25" fmla="*/ 612455 w 1953003"/>
                  <a:gd name="connsiteY25" fmla="*/ 0 h 2986134"/>
                  <a:gd name="connsiteX26" fmla="*/ 731677 w 1953003"/>
                  <a:gd name="connsiteY26" fmla="*/ 332056 h 2986134"/>
                  <a:gd name="connsiteX27" fmla="*/ 724563 w 1953003"/>
                  <a:gd name="connsiteY27" fmla="*/ 678085 h 2986134"/>
                  <a:gd name="connsiteX28" fmla="*/ 547461 w 1953003"/>
                  <a:gd name="connsiteY28" fmla="*/ 1005788 h 2986134"/>
                  <a:gd name="connsiteX29" fmla="*/ 549935 w 1953003"/>
                  <a:gd name="connsiteY29" fmla="*/ 1049853 h 2986134"/>
                  <a:gd name="connsiteX30" fmla="*/ 968673 w 1953003"/>
                  <a:gd name="connsiteY30" fmla="*/ 813397 h 2986134"/>
                  <a:gd name="connsiteX31" fmla="*/ 1461067 w 1953003"/>
                  <a:gd name="connsiteY31" fmla="*/ 701311 h 2986134"/>
                  <a:gd name="connsiteX32" fmla="*/ 1473669 w 1953003"/>
                  <a:gd name="connsiteY32" fmla="*/ 708401 h 2986134"/>
                  <a:gd name="connsiteX0" fmla="*/ 1473951 w 1953285"/>
                  <a:gd name="connsiteY0" fmla="*/ 708401 h 2986134"/>
                  <a:gd name="connsiteX1" fmla="*/ 1411358 w 1953285"/>
                  <a:gd name="connsiteY1" fmla="*/ 919813 h 2986134"/>
                  <a:gd name="connsiteX2" fmla="*/ 1190155 w 1953285"/>
                  <a:gd name="connsiteY2" fmla="*/ 1213129 h 2986134"/>
                  <a:gd name="connsiteX3" fmla="*/ 909274 w 1953285"/>
                  <a:gd name="connsiteY3" fmla="*/ 1450576 h 2986134"/>
                  <a:gd name="connsiteX4" fmla="*/ 567013 w 1953285"/>
                  <a:gd name="connsiteY4" fmla="*/ 1632245 h 2986134"/>
                  <a:gd name="connsiteX5" fmla="*/ 737361 w 1953285"/>
                  <a:gd name="connsiteY5" fmla="*/ 1653421 h 2986134"/>
                  <a:gd name="connsiteX6" fmla="*/ 1274975 w 1953285"/>
                  <a:gd name="connsiteY6" fmla="*/ 1655250 h 2986134"/>
                  <a:gd name="connsiteX7" fmla="*/ 1675067 w 1953285"/>
                  <a:gd name="connsiteY7" fmla="*/ 1749816 h 2986134"/>
                  <a:gd name="connsiteX8" fmla="*/ 1932356 w 1953285"/>
                  <a:gd name="connsiteY8" fmla="*/ 1866208 h 2986134"/>
                  <a:gd name="connsiteX9" fmla="*/ 1906230 w 1953285"/>
                  <a:gd name="connsiteY9" fmla="*/ 1943962 h 2986134"/>
                  <a:gd name="connsiteX10" fmla="*/ 1653243 w 1953285"/>
                  <a:gd name="connsiteY10" fmla="*/ 2106263 h 2986134"/>
                  <a:gd name="connsiteX11" fmla="*/ 1253151 w 1953285"/>
                  <a:gd name="connsiteY11" fmla="*/ 2208104 h 2986134"/>
                  <a:gd name="connsiteX12" fmla="*/ 935836 w 1953285"/>
                  <a:gd name="connsiteY12" fmla="*/ 2195250 h 2986134"/>
                  <a:gd name="connsiteX13" fmla="*/ 578744 w 1953285"/>
                  <a:gd name="connsiteY13" fmla="*/ 2089164 h 2986134"/>
                  <a:gd name="connsiteX14" fmla="*/ 321950 w 1953285"/>
                  <a:gd name="connsiteY14" fmla="*/ 1949541 h 2986134"/>
                  <a:gd name="connsiteX15" fmla="*/ 292223 w 1953285"/>
                  <a:gd name="connsiteY15" fmla="*/ 2002232 h 2986134"/>
                  <a:gd name="connsiteX16" fmla="*/ 341185 w 1953285"/>
                  <a:gd name="connsiteY16" fmla="*/ 2395326 h 2986134"/>
                  <a:gd name="connsiteX17" fmla="*/ 426500 w 1953285"/>
                  <a:gd name="connsiteY17" fmla="*/ 2772335 h 2986134"/>
                  <a:gd name="connsiteX18" fmla="*/ 465284 w 1953285"/>
                  <a:gd name="connsiteY18" fmla="*/ 2891702 h 2986134"/>
                  <a:gd name="connsiteX19" fmla="*/ 246864 w 1953285"/>
                  <a:gd name="connsiteY19" fmla="*/ 2986134 h 2986134"/>
                  <a:gd name="connsiteX20" fmla="*/ 48349 w 1953285"/>
                  <a:gd name="connsiteY20" fmla="*/ 2358824 h 2986134"/>
                  <a:gd name="connsiteX21" fmla="*/ 413 w 1953285"/>
                  <a:gd name="connsiteY21" fmla="*/ 1730652 h 2986134"/>
                  <a:gd name="connsiteX22" fmla="*/ 105908 w 1953285"/>
                  <a:gd name="connsiteY22" fmla="*/ 904785 h 2986134"/>
                  <a:gd name="connsiteX23" fmla="*/ 278379 w 1953285"/>
                  <a:gd name="connsiteY23" fmla="*/ 433148 h 2986134"/>
                  <a:gd name="connsiteX24" fmla="*/ 443886 w 1953285"/>
                  <a:gd name="connsiteY24" fmla="*/ 172515 h 2986134"/>
                  <a:gd name="connsiteX25" fmla="*/ 612737 w 1953285"/>
                  <a:gd name="connsiteY25" fmla="*/ 0 h 2986134"/>
                  <a:gd name="connsiteX26" fmla="*/ 731959 w 1953285"/>
                  <a:gd name="connsiteY26" fmla="*/ 332056 h 2986134"/>
                  <a:gd name="connsiteX27" fmla="*/ 724845 w 1953285"/>
                  <a:gd name="connsiteY27" fmla="*/ 678085 h 2986134"/>
                  <a:gd name="connsiteX28" fmla="*/ 547743 w 1953285"/>
                  <a:gd name="connsiteY28" fmla="*/ 1005788 h 2986134"/>
                  <a:gd name="connsiteX29" fmla="*/ 550217 w 1953285"/>
                  <a:gd name="connsiteY29" fmla="*/ 1049853 h 2986134"/>
                  <a:gd name="connsiteX30" fmla="*/ 968955 w 1953285"/>
                  <a:gd name="connsiteY30" fmla="*/ 813397 h 2986134"/>
                  <a:gd name="connsiteX31" fmla="*/ 1461349 w 1953285"/>
                  <a:gd name="connsiteY31" fmla="*/ 701311 h 2986134"/>
                  <a:gd name="connsiteX32" fmla="*/ 1473951 w 1953285"/>
                  <a:gd name="connsiteY32" fmla="*/ 708401 h 2986134"/>
                  <a:gd name="connsiteX0" fmla="*/ 1473856 w 1953190"/>
                  <a:gd name="connsiteY0" fmla="*/ 708401 h 2991508"/>
                  <a:gd name="connsiteX1" fmla="*/ 1411263 w 1953190"/>
                  <a:gd name="connsiteY1" fmla="*/ 919813 h 2991508"/>
                  <a:gd name="connsiteX2" fmla="*/ 1190060 w 1953190"/>
                  <a:gd name="connsiteY2" fmla="*/ 1213129 h 2991508"/>
                  <a:gd name="connsiteX3" fmla="*/ 909179 w 1953190"/>
                  <a:gd name="connsiteY3" fmla="*/ 1450576 h 2991508"/>
                  <a:gd name="connsiteX4" fmla="*/ 566918 w 1953190"/>
                  <a:gd name="connsiteY4" fmla="*/ 1632245 h 2991508"/>
                  <a:gd name="connsiteX5" fmla="*/ 737266 w 1953190"/>
                  <a:gd name="connsiteY5" fmla="*/ 1653421 h 2991508"/>
                  <a:gd name="connsiteX6" fmla="*/ 1274880 w 1953190"/>
                  <a:gd name="connsiteY6" fmla="*/ 1655250 h 2991508"/>
                  <a:gd name="connsiteX7" fmla="*/ 1674972 w 1953190"/>
                  <a:gd name="connsiteY7" fmla="*/ 1749816 h 2991508"/>
                  <a:gd name="connsiteX8" fmla="*/ 1932261 w 1953190"/>
                  <a:gd name="connsiteY8" fmla="*/ 1866208 h 2991508"/>
                  <a:gd name="connsiteX9" fmla="*/ 1906135 w 1953190"/>
                  <a:gd name="connsiteY9" fmla="*/ 1943962 h 2991508"/>
                  <a:gd name="connsiteX10" fmla="*/ 1653148 w 1953190"/>
                  <a:gd name="connsiteY10" fmla="*/ 2106263 h 2991508"/>
                  <a:gd name="connsiteX11" fmla="*/ 1253056 w 1953190"/>
                  <a:gd name="connsiteY11" fmla="*/ 2208104 h 2991508"/>
                  <a:gd name="connsiteX12" fmla="*/ 935741 w 1953190"/>
                  <a:gd name="connsiteY12" fmla="*/ 2195250 h 2991508"/>
                  <a:gd name="connsiteX13" fmla="*/ 578649 w 1953190"/>
                  <a:gd name="connsiteY13" fmla="*/ 2089164 h 2991508"/>
                  <a:gd name="connsiteX14" fmla="*/ 321855 w 1953190"/>
                  <a:gd name="connsiteY14" fmla="*/ 1949541 h 2991508"/>
                  <a:gd name="connsiteX15" fmla="*/ 292128 w 1953190"/>
                  <a:gd name="connsiteY15" fmla="*/ 2002232 h 2991508"/>
                  <a:gd name="connsiteX16" fmla="*/ 341090 w 1953190"/>
                  <a:gd name="connsiteY16" fmla="*/ 2395326 h 2991508"/>
                  <a:gd name="connsiteX17" fmla="*/ 426405 w 1953190"/>
                  <a:gd name="connsiteY17" fmla="*/ 2772335 h 2991508"/>
                  <a:gd name="connsiteX18" fmla="*/ 465189 w 1953190"/>
                  <a:gd name="connsiteY18" fmla="*/ 2891702 h 2991508"/>
                  <a:gd name="connsiteX19" fmla="*/ 220668 w 1953190"/>
                  <a:gd name="connsiteY19" fmla="*/ 2991507 h 2991508"/>
                  <a:gd name="connsiteX20" fmla="*/ 48254 w 1953190"/>
                  <a:gd name="connsiteY20" fmla="*/ 2358824 h 2991508"/>
                  <a:gd name="connsiteX21" fmla="*/ 318 w 1953190"/>
                  <a:gd name="connsiteY21" fmla="*/ 1730652 h 2991508"/>
                  <a:gd name="connsiteX22" fmla="*/ 105813 w 1953190"/>
                  <a:gd name="connsiteY22" fmla="*/ 904785 h 2991508"/>
                  <a:gd name="connsiteX23" fmla="*/ 278284 w 1953190"/>
                  <a:gd name="connsiteY23" fmla="*/ 433148 h 2991508"/>
                  <a:gd name="connsiteX24" fmla="*/ 443791 w 1953190"/>
                  <a:gd name="connsiteY24" fmla="*/ 172515 h 2991508"/>
                  <a:gd name="connsiteX25" fmla="*/ 612642 w 1953190"/>
                  <a:gd name="connsiteY25" fmla="*/ 0 h 2991508"/>
                  <a:gd name="connsiteX26" fmla="*/ 731864 w 1953190"/>
                  <a:gd name="connsiteY26" fmla="*/ 332056 h 2991508"/>
                  <a:gd name="connsiteX27" fmla="*/ 724750 w 1953190"/>
                  <a:gd name="connsiteY27" fmla="*/ 678085 h 2991508"/>
                  <a:gd name="connsiteX28" fmla="*/ 547648 w 1953190"/>
                  <a:gd name="connsiteY28" fmla="*/ 1005788 h 2991508"/>
                  <a:gd name="connsiteX29" fmla="*/ 550122 w 1953190"/>
                  <a:gd name="connsiteY29" fmla="*/ 1049853 h 2991508"/>
                  <a:gd name="connsiteX30" fmla="*/ 968860 w 1953190"/>
                  <a:gd name="connsiteY30" fmla="*/ 813397 h 2991508"/>
                  <a:gd name="connsiteX31" fmla="*/ 1461254 w 1953190"/>
                  <a:gd name="connsiteY31" fmla="*/ 701311 h 2991508"/>
                  <a:gd name="connsiteX32" fmla="*/ 1473856 w 1953190"/>
                  <a:gd name="connsiteY32" fmla="*/ 708401 h 2991508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495013 w 1983014"/>
                  <a:gd name="connsiteY18" fmla="*/ 2891702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35637 w 1983014"/>
                  <a:gd name="connsiteY22" fmla="*/ 904785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495013 w 1983014"/>
                  <a:gd name="connsiteY18" fmla="*/ 2891702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56229 w 1983014"/>
                  <a:gd name="connsiteY17" fmla="*/ 2772335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70914 w 1983014"/>
                  <a:gd name="connsiteY16" fmla="*/ 2395326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21952 w 1983014"/>
                  <a:gd name="connsiteY15" fmla="*/ 2002232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42833 w 1983014"/>
                  <a:gd name="connsiteY15" fmla="*/ 1997936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680 w 1983014"/>
                  <a:gd name="connsiteY0" fmla="*/ 708401 h 2991507"/>
                  <a:gd name="connsiteX1" fmla="*/ 1441087 w 1983014"/>
                  <a:gd name="connsiteY1" fmla="*/ 919813 h 2991507"/>
                  <a:gd name="connsiteX2" fmla="*/ 1219884 w 1983014"/>
                  <a:gd name="connsiteY2" fmla="*/ 1213129 h 2991507"/>
                  <a:gd name="connsiteX3" fmla="*/ 939003 w 1983014"/>
                  <a:gd name="connsiteY3" fmla="*/ 1450576 h 2991507"/>
                  <a:gd name="connsiteX4" fmla="*/ 596742 w 1983014"/>
                  <a:gd name="connsiteY4" fmla="*/ 1632245 h 2991507"/>
                  <a:gd name="connsiteX5" fmla="*/ 767090 w 1983014"/>
                  <a:gd name="connsiteY5" fmla="*/ 1653421 h 2991507"/>
                  <a:gd name="connsiteX6" fmla="*/ 1304704 w 1983014"/>
                  <a:gd name="connsiteY6" fmla="*/ 1655250 h 2991507"/>
                  <a:gd name="connsiteX7" fmla="*/ 1704796 w 1983014"/>
                  <a:gd name="connsiteY7" fmla="*/ 1749816 h 2991507"/>
                  <a:gd name="connsiteX8" fmla="*/ 1962085 w 1983014"/>
                  <a:gd name="connsiteY8" fmla="*/ 1866208 h 2991507"/>
                  <a:gd name="connsiteX9" fmla="*/ 1935959 w 1983014"/>
                  <a:gd name="connsiteY9" fmla="*/ 1943962 h 2991507"/>
                  <a:gd name="connsiteX10" fmla="*/ 1682972 w 1983014"/>
                  <a:gd name="connsiteY10" fmla="*/ 2106263 h 2991507"/>
                  <a:gd name="connsiteX11" fmla="*/ 1282880 w 1983014"/>
                  <a:gd name="connsiteY11" fmla="*/ 2208104 h 2991507"/>
                  <a:gd name="connsiteX12" fmla="*/ 965565 w 1983014"/>
                  <a:gd name="connsiteY12" fmla="*/ 2195250 h 2991507"/>
                  <a:gd name="connsiteX13" fmla="*/ 608473 w 1983014"/>
                  <a:gd name="connsiteY13" fmla="*/ 2089164 h 2991507"/>
                  <a:gd name="connsiteX14" fmla="*/ 351679 w 1983014"/>
                  <a:gd name="connsiteY14" fmla="*/ 1949541 h 2991507"/>
                  <a:gd name="connsiteX15" fmla="*/ 342833 w 1983014"/>
                  <a:gd name="connsiteY15" fmla="*/ 1997936 h 2991507"/>
                  <a:gd name="connsiteX16" fmla="*/ 396789 w 1983014"/>
                  <a:gd name="connsiteY16" fmla="*/ 2349194 h 2991507"/>
                  <a:gd name="connsiteX17" fmla="*/ 488935 w 1983014"/>
                  <a:gd name="connsiteY17" fmla="*/ 2732957 h 2991507"/>
                  <a:gd name="connsiteX18" fmla="*/ 552973 w 1983014"/>
                  <a:gd name="connsiteY18" fmla="*/ 2882494 h 2991507"/>
                  <a:gd name="connsiteX19" fmla="*/ 250492 w 1983014"/>
                  <a:gd name="connsiteY19" fmla="*/ 2991507 h 2991507"/>
                  <a:gd name="connsiteX20" fmla="*/ 78078 w 1983014"/>
                  <a:gd name="connsiteY20" fmla="*/ 2358824 h 2991507"/>
                  <a:gd name="connsiteX21" fmla="*/ 129 w 1983014"/>
                  <a:gd name="connsiteY21" fmla="*/ 1690577 h 2991507"/>
                  <a:gd name="connsiteX22" fmla="*/ 119976 w 1983014"/>
                  <a:gd name="connsiteY22" fmla="*/ 908009 h 2991507"/>
                  <a:gd name="connsiteX23" fmla="*/ 308108 w 1983014"/>
                  <a:gd name="connsiteY23" fmla="*/ 433148 h 2991507"/>
                  <a:gd name="connsiteX24" fmla="*/ 473615 w 1983014"/>
                  <a:gd name="connsiteY24" fmla="*/ 172515 h 2991507"/>
                  <a:gd name="connsiteX25" fmla="*/ 642466 w 1983014"/>
                  <a:gd name="connsiteY25" fmla="*/ 0 h 2991507"/>
                  <a:gd name="connsiteX26" fmla="*/ 761688 w 1983014"/>
                  <a:gd name="connsiteY26" fmla="*/ 332056 h 2991507"/>
                  <a:gd name="connsiteX27" fmla="*/ 754574 w 1983014"/>
                  <a:gd name="connsiteY27" fmla="*/ 678085 h 2991507"/>
                  <a:gd name="connsiteX28" fmla="*/ 577472 w 1983014"/>
                  <a:gd name="connsiteY28" fmla="*/ 1005788 h 2991507"/>
                  <a:gd name="connsiteX29" fmla="*/ 579946 w 1983014"/>
                  <a:gd name="connsiteY29" fmla="*/ 1049853 h 2991507"/>
                  <a:gd name="connsiteX30" fmla="*/ 998684 w 1983014"/>
                  <a:gd name="connsiteY30" fmla="*/ 813397 h 2991507"/>
                  <a:gd name="connsiteX31" fmla="*/ 1491078 w 1983014"/>
                  <a:gd name="connsiteY31" fmla="*/ 701311 h 2991507"/>
                  <a:gd name="connsiteX32" fmla="*/ 1503680 w 1983014"/>
                  <a:gd name="connsiteY32" fmla="*/ 708401 h 2991507"/>
                  <a:gd name="connsiteX0" fmla="*/ 1503750 w 1983084"/>
                  <a:gd name="connsiteY0" fmla="*/ 708401 h 2991507"/>
                  <a:gd name="connsiteX1" fmla="*/ 1441157 w 1983084"/>
                  <a:gd name="connsiteY1" fmla="*/ 919813 h 2991507"/>
                  <a:gd name="connsiteX2" fmla="*/ 1219954 w 1983084"/>
                  <a:gd name="connsiteY2" fmla="*/ 1213129 h 2991507"/>
                  <a:gd name="connsiteX3" fmla="*/ 939073 w 1983084"/>
                  <a:gd name="connsiteY3" fmla="*/ 1450576 h 2991507"/>
                  <a:gd name="connsiteX4" fmla="*/ 596812 w 1983084"/>
                  <a:gd name="connsiteY4" fmla="*/ 1632245 h 2991507"/>
                  <a:gd name="connsiteX5" fmla="*/ 767160 w 1983084"/>
                  <a:gd name="connsiteY5" fmla="*/ 1653421 h 2991507"/>
                  <a:gd name="connsiteX6" fmla="*/ 1304774 w 1983084"/>
                  <a:gd name="connsiteY6" fmla="*/ 1655250 h 2991507"/>
                  <a:gd name="connsiteX7" fmla="*/ 1704866 w 1983084"/>
                  <a:gd name="connsiteY7" fmla="*/ 1749816 h 2991507"/>
                  <a:gd name="connsiteX8" fmla="*/ 1962155 w 1983084"/>
                  <a:gd name="connsiteY8" fmla="*/ 1866208 h 2991507"/>
                  <a:gd name="connsiteX9" fmla="*/ 1936029 w 1983084"/>
                  <a:gd name="connsiteY9" fmla="*/ 1943962 h 2991507"/>
                  <a:gd name="connsiteX10" fmla="*/ 1683042 w 1983084"/>
                  <a:gd name="connsiteY10" fmla="*/ 2106263 h 2991507"/>
                  <a:gd name="connsiteX11" fmla="*/ 1282950 w 1983084"/>
                  <a:gd name="connsiteY11" fmla="*/ 2208104 h 2991507"/>
                  <a:gd name="connsiteX12" fmla="*/ 965635 w 1983084"/>
                  <a:gd name="connsiteY12" fmla="*/ 2195250 h 2991507"/>
                  <a:gd name="connsiteX13" fmla="*/ 608543 w 1983084"/>
                  <a:gd name="connsiteY13" fmla="*/ 2089164 h 2991507"/>
                  <a:gd name="connsiteX14" fmla="*/ 351749 w 1983084"/>
                  <a:gd name="connsiteY14" fmla="*/ 1949541 h 2991507"/>
                  <a:gd name="connsiteX15" fmla="*/ 342903 w 1983084"/>
                  <a:gd name="connsiteY15" fmla="*/ 1997936 h 2991507"/>
                  <a:gd name="connsiteX16" fmla="*/ 396859 w 1983084"/>
                  <a:gd name="connsiteY16" fmla="*/ 2349194 h 2991507"/>
                  <a:gd name="connsiteX17" fmla="*/ 489005 w 1983084"/>
                  <a:gd name="connsiteY17" fmla="*/ 2732957 h 2991507"/>
                  <a:gd name="connsiteX18" fmla="*/ 553043 w 1983084"/>
                  <a:gd name="connsiteY18" fmla="*/ 2882494 h 2991507"/>
                  <a:gd name="connsiteX19" fmla="*/ 250562 w 1983084"/>
                  <a:gd name="connsiteY19" fmla="*/ 2991507 h 2991507"/>
                  <a:gd name="connsiteX20" fmla="*/ 63305 w 1983084"/>
                  <a:gd name="connsiteY20" fmla="*/ 2363639 h 2991507"/>
                  <a:gd name="connsiteX21" fmla="*/ 199 w 1983084"/>
                  <a:gd name="connsiteY21" fmla="*/ 1690577 h 2991507"/>
                  <a:gd name="connsiteX22" fmla="*/ 120046 w 1983084"/>
                  <a:gd name="connsiteY22" fmla="*/ 908009 h 2991507"/>
                  <a:gd name="connsiteX23" fmla="*/ 308178 w 1983084"/>
                  <a:gd name="connsiteY23" fmla="*/ 433148 h 2991507"/>
                  <a:gd name="connsiteX24" fmla="*/ 473685 w 1983084"/>
                  <a:gd name="connsiteY24" fmla="*/ 172515 h 2991507"/>
                  <a:gd name="connsiteX25" fmla="*/ 642536 w 1983084"/>
                  <a:gd name="connsiteY25" fmla="*/ 0 h 2991507"/>
                  <a:gd name="connsiteX26" fmla="*/ 761758 w 1983084"/>
                  <a:gd name="connsiteY26" fmla="*/ 332056 h 2991507"/>
                  <a:gd name="connsiteX27" fmla="*/ 754644 w 1983084"/>
                  <a:gd name="connsiteY27" fmla="*/ 678085 h 2991507"/>
                  <a:gd name="connsiteX28" fmla="*/ 577542 w 1983084"/>
                  <a:gd name="connsiteY28" fmla="*/ 1005788 h 2991507"/>
                  <a:gd name="connsiteX29" fmla="*/ 580016 w 1983084"/>
                  <a:gd name="connsiteY29" fmla="*/ 1049853 h 2991507"/>
                  <a:gd name="connsiteX30" fmla="*/ 998754 w 1983084"/>
                  <a:gd name="connsiteY30" fmla="*/ 813397 h 2991507"/>
                  <a:gd name="connsiteX31" fmla="*/ 1491148 w 1983084"/>
                  <a:gd name="connsiteY31" fmla="*/ 701311 h 2991507"/>
                  <a:gd name="connsiteX32" fmla="*/ 1503750 w 1983084"/>
                  <a:gd name="connsiteY32" fmla="*/ 708401 h 2991507"/>
                  <a:gd name="connsiteX0" fmla="*/ 1503751 w 1983085"/>
                  <a:gd name="connsiteY0" fmla="*/ 708401 h 2991507"/>
                  <a:gd name="connsiteX1" fmla="*/ 1441158 w 1983085"/>
                  <a:gd name="connsiteY1" fmla="*/ 919813 h 2991507"/>
                  <a:gd name="connsiteX2" fmla="*/ 1219955 w 1983085"/>
                  <a:gd name="connsiteY2" fmla="*/ 1213129 h 2991507"/>
                  <a:gd name="connsiteX3" fmla="*/ 939074 w 1983085"/>
                  <a:gd name="connsiteY3" fmla="*/ 1450576 h 2991507"/>
                  <a:gd name="connsiteX4" fmla="*/ 596813 w 1983085"/>
                  <a:gd name="connsiteY4" fmla="*/ 1632245 h 2991507"/>
                  <a:gd name="connsiteX5" fmla="*/ 767161 w 1983085"/>
                  <a:gd name="connsiteY5" fmla="*/ 1653421 h 2991507"/>
                  <a:gd name="connsiteX6" fmla="*/ 1304775 w 1983085"/>
                  <a:gd name="connsiteY6" fmla="*/ 1655250 h 2991507"/>
                  <a:gd name="connsiteX7" fmla="*/ 1704867 w 1983085"/>
                  <a:gd name="connsiteY7" fmla="*/ 1749816 h 2991507"/>
                  <a:gd name="connsiteX8" fmla="*/ 1962156 w 1983085"/>
                  <a:gd name="connsiteY8" fmla="*/ 1866208 h 2991507"/>
                  <a:gd name="connsiteX9" fmla="*/ 1936030 w 1983085"/>
                  <a:gd name="connsiteY9" fmla="*/ 1943962 h 2991507"/>
                  <a:gd name="connsiteX10" fmla="*/ 1683043 w 1983085"/>
                  <a:gd name="connsiteY10" fmla="*/ 2106263 h 2991507"/>
                  <a:gd name="connsiteX11" fmla="*/ 1282951 w 1983085"/>
                  <a:gd name="connsiteY11" fmla="*/ 2208104 h 2991507"/>
                  <a:gd name="connsiteX12" fmla="*/ 965636 w 1983085"/>
                  <a:gd name="connsiteY12" fmla="*/ 2195250 h 2991507"/>
                  <a:gd name="connsiteX13" fmla="*/ 608544 w 1983085"/>
                  <a:gd name="connsiteY13" fmla="*/ 2089164 h 2991507"/>
                  <a:gd name="connsiteX14" fmla="*/ 351750 w 1983085"/>
                  <a:gd name="connsiteY14" fmla="*/ 1949541 h 2991507"/>
                  <a:gd name="connsiteX15" fmla="*/ 342904 w 1983085"/>
                  <a:gd name="connsiteY15" fmla="*/ 1997936 h 2991507"/>
                  <a:gd name="connsiteX16" fmla="*/ 396860 w 1983085"/>
                  <a:gd name="connsiteY16" fmla="*/ 2349194 h 2991507"/>
                  <a:gd name="connsiteX17" fmla="*/ 509109 w 1983085"/>
                  <a:gd name="connsiteY17" fmla="*/ 2762247 h 2991507"/>
                  <a:gd name="connsiteX18" fmla="*/ 553044 w 1983085"/>
                  <a:gd name="connsiteY18" fmla="*/ 2882494 h 2991507"/>
                  <a:gd name="connsiteX19" fmla="*/ 250563 w 1983085"/>
                  <a:gd name="connsiteY19" fmla="*/ 2991507 h 2991507"/>
                  <a:gd name="connsiteX20" fmla="*/ 63306 w 1983085"/>
                  <a:gd name="connsiteY20" fmla="*/ 2363639 h 2991507"/>
                  <a:gd name="connsiteX21" fmla="*/ 200 w 1983085"/>
                  <a:gd name="connsiteY21" fmla="*/ 1690577 h 2991507"/>
                  <a:gd name="connsiteX22" fmla="*/ 120047 w 1983085"/>
                  <a:gd name="connsiteY22" fmla="*/ 908009 h 2991507"/>
                  <a:gd name="connsiteX23" fmla="*/ 308179 w 1983085"/>
                  <a:gd name="connsiteY23" fmla="*/ 433148 h 2991507"/>
                  <a:gd name="connsiteX24" fmla="*/ 473686 w 1983085"/>
                  <a:gd name="connsiteY24" fmla="*/ 172515 h 2991507"/>
                  <a:gd name="connsiteX25" fmla="*/ 642537 w 1983085"/>
                  <a:gd name="connsiteY25" fmla="*/ 0 h 2991507"/>
                  <a:gd name="connsiteX26" fmla="*/ 761759 w 1983085"/>
                  <a:gd name="connsiteY26" fmla="*/ 332056 h 2991507"/>
                  <a:gd name="connsiteX27" fmla="*/ 754645 w 1983085"/>
                  <a:gd name="connsiteY27" fmla="*/ 678085 h 2991507"/>
                  <a:gd name="connsiteX28" fmla="*/ 577543 w 1983085"/>
                  <a:gd name="connsiteY28" fmla="*/ 1005788 h 2991507"/>
                  <a:gd name="connsiteX29" fmla="*/ 580017 w 1983085"/>
                  <a:gd name="connsiteY29" fmla="*/ 1049853 h 2991507"/>
                  <a:gd name="connsiteX30" fmla="*/ 998755 w 1983085"/>
                  <a:gd name="connsiteY30" fmla="*/ 813397 h 2991507"/>
                  <a:gd name="connsiteX31" fmla="*/ 1491149 w 1983085"/>
                  <a:gd name="connsiteY31" fmla="*/ 701311 h 2991507"/>
                  <a:gd name="connsiteX32" fmla="*/ 1503751 w 1983085"/>
                  <a:gd name="connsiteY32" fmla="*/ 708401 h 299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83085" h="2991507">
                    <a:moveTo>
                      <a:pt x="1503751" y="708401"/>
                    </a:moveTo>
                    <a:cubicBezTo>
                      <a:pt x="1523712" y="737061"/>
                      <a:pt x="1480707" y="845173"/>
                      <a:pt x="1441158" y="919813"/>
                    </a:cubicBezTo>
                    <a:cubicBezTo>
                      <a:pt x="1395959" y="1005116"/>
                      <a:pt x="1303636" y="1124669"/>
                      <a:pt x="1219955" y="1213129"/>
                    </a:cubicBezTo>
                    <a:cubicBezTo>
                      <a:pt x="1136275" y="1301590"/>
                      <a:pt x="1042931" y="1380723"/>
                      <a:pt x="939074" y="1450576"/>
                    </a:cubicBezTo>
                    <a:cubicBezTo>
                      <a:pt x="835217" y="1520429"/>
                      <a:pt x="606345" y="1620692"/>
                      <a:pt x="596813" y="1632245"/>
                    </a:cubicBezTo>
                    <a:cubicBezTo>
                      <a:pt x="587281" y="1643798"/>
                      <a:pt x="649167" y="1649587"/>
                      <a:pt x="767161" y="1653421"/>
                    </a:cubicBezTo>
                    <a:cubicBezTo>
                      <a:pt x="885155" y="1657255"/>
                      <a:pt x="1148491" y="1639184"/>
                      <a:pt x="1304775" y="1655250"/>
                    </a:cubicBezTo>
                    <a:cubicBezTo>
                      <a:pt x="1461059" y="1671316"/>
                      <a:pt x="1595303" y="1714658"/>
                      <a:pt x="1704867" y="1749816"/>
                    </a:cubicBezTo>
                    <a:cubicBezTo>
                      <a:pt x="1814430" y="1784976"/>
                      <a:pt x="1923629" y="1833850"/>
                      <a:pt x="1962156" y="1866208"/>
                    </a:cubicBezTo>
                    <a:cubicBezTo>
                      <a:pt x="2000683" y="1898565"/>
                      <a:pt x="1982548" y="1903952"/>
                      <a:pt x="1936030" y="1943962"/>
                    </a:cubicBezTo>
                    <a:cubicBezTo>
                      <a:pt x="1889511" y="1983971"/>
                      <a:pt x="1791890" y="2062239"/>
                      <a:pt x="1683043" y="2106263"/>
                    </a:cubicBezTo>
                    <a:cubicBezTo>
                      <a:pt x="1574197" y="2150286"/>
                      <a:pt x="1402519" y="2193274"/>
                      <a:pt x="1282951" y="2208104"/>
                    </a:cubicBezTo>
                    <a:cubicBezTo>
                      <a:pt x="1163382" y="2222935"/>
                      <a:pt x="1078036" y="2215074"/>
                      <a:pt x="965636" y="2195250"/>
                    </a:cubicBezTo>
                    <a:cubicBezTo>
                      <a:pt x="853235" y="2175427"/>
                      <a:pt x="710858" y="2130115"/>
                      <a:pt x="608544" y="2089164"/>
                    </a:cubicBezTo>
                    <a:cubicBezTo>
                      <a:pt x="506230" y="2048213"/>
                      <a:pt x="368968" y="1961518"/>
                      <a:pt x="351750" y="1949541"/>
                    </a:cubicBezTo>
                    <a:cubicBezTo>
                      <a:pt x="334532" y="1937564"/>
                      <a:pt x="335386" y="1931327"/>
                      <a:pt x="342904" y="1997936"/>
                    </a:cubicBezTo>
                    <a:cubicBezTo>
                      <a:pt x="350422" y="2064545"/>
                      <a:pt x="369159" y="2221809"/>
                      <a:pt x="396860" y="2349194"/>
                    </a:cubicBezTo>
                    <a:cubicBezTo>
                      <a:pt x="424561" y="2476579"/>
                      <a:pt x="467735" y="2639985"/>
                      <a:pt x="509109" y="2762247"/>
                    </a:cubicBezTo>
                    <a:lnTo>
                      <a:pt x="553044" y="2882494"/>
                    </a:lnTo>
                    <a:cubicBezTo>
                      <a:pt x="473777" y="2939687"/>
                      <a:pt x="326860" y="2968014"/>
                      <a:pt x="250563" y="2991507"/>
                    </a:cubicBezTo>
                    <a:cubicBezTo>
                      <a:pt x="170949" y="2783480"/>
                      <a:pt x="105033" y="2580461"/>
                      <a:pt x="63306" y="2363639"/>
                    </a:cubicBezTo>
                    <a:cubicBezTo>
                      <a:pt x="21579" y="2146817"/>
                      <a:pt x="-2461" y="1929490"/>
                      <a:pt x="200" y="1690577"/>
                    </a:cubicBezTo>
                    <a:cubicBezTo>
                      <a:pt x="2859" y="1451663"/>
                      <a:pt x="68717" y="1117581"/>
                      <a:pt x="120047" y="908009"/>
                    </a:cubicBezTo>
                    <a:cubicBezTo>
                      <a:pt x="171377" y="698438"/>
                      <a:pt x="249239" y="555730"/>
                      <a:pt x="308179" y="433148"/>
                    </a:cubicBezTo>
                    <a:cubicBezTo>
                      <a:pt x="367119" y="310566"/>
                      <a:pt x="414822" y="245163"/>
                      <a:pt x="473686" y="172515"/>
                    </a:cubicBezTo>
                    <a:cubicBezTo>
                      <a:pt x="525192" y="108949"/>
                      <a:pt x="595112" y="17610"/>
                      <a:pt x="642537" y="0"/>
                    </a:cubicBezTo>
                    <a:cubicBezTo>
                      <a:pt x="709556" y="115352"/>
                      <a:pt x="737990" y="210065"/>
                      <a:pt x="761759" y="332056"/>
                    </a:cubicBezTo>
                    <a:cubicBezTo>
                      <a:pt x="780973" y="477891"/>
                      <a:pt x="781276" y="547748"/>
                      <a:pt x="754645" y="678085"/>
                    </a:cubicBezTo>
                    <a:cubicBezTo>
                      <a:pt x="727497" y="810951"/>
                      <a:pt x="606647" y="943826"/>
                      <a:pt x="577543" y="1005788"/>
                    </a:cubicBezTo>
                    <a:cubicBezTo>
                      <a:pt x="548438" y="1067749"/>
                      <a:pt x="509816" y="1081918"/>
                      <a:pt x="580017" y="1049853"/>
                    </a:cubicBezTo>
                    <a:cubicBezTo>
                      <a:pt x="650219" y="1017789"/>
                      <a:pt x="846899" y="871489"/>
                      <a:pt x="998755" y="813397"/>
                    </a:cubicBezTo>
                    <a:cubicBezTo>
                      <a:pt x="1150609" y="755308"/>
                      <a:pt x="1446228" y="697135"/>
                      <a:pt x="1491149" y="701311"/>
                    </a:cubicBezTo>
                    <a:cubicBezTo>
                      <a:pt x="1496764" y="701833"/>
                      <a:pt x="1500901" y="704307"/>
                      <a:pt x="1503751" y="70840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8A4EFE-52DE-6C8B-1D92-93B9AFA32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782720" y="4015411"/>
              <a:ext cx="365077" cy="367579"/>
              <a:chOff x="10572581" y="4151226"/>
              <a:chExt cx="365077" cy="36757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C81C8C5-BA0A-E2F5-4279-776D222FA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9479010">
                <a:off x="10572581" y="4151226"/>
                <a:ext cx="365077" cy="367579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468508"/>
                  <a:gd name="connsiteY0" fmla="*/ 326 h 4964273"/>
                  <a:gd name="connsiteX1" fmla="*/ 3964140 w 4468508"/>
                  <a:gd name="connsiteY1" fmla="*/ 591130 h 4964273"/>
                  <a:gd name="connsiteX2" fmla="*/ 4451030 w 4468508"/>
                  <a:gd name="connsiteY2" fmla="*/ 3809413 h 4964273"/>
                  <a:gd name="connsiteX3" fmla="*/ 3419865 w 4468508"/>
                  <a:gd name="connsiteY3" fmla="*/ 4845181 h 4964273"/>
                  <a:gd name="connsiteX4" fmla="*/ 1074535 w 4468508"/>
                  <a:gd name="connsiteY4" fmla="*/ 4657562 h 4964273"/>
                  <a:gd name="connsiteX5" fmla="*/ 33359 w 4468508"/>
                  <a:gd name="connsiteY5" fmla="*/ 2995991 h 4964273"/>
                  <a:gd name="connsiteX6" fmla="*/ 592137 w 4468508"/>
                  <a:gd name="connsiteY6" fmla="*/ 806182 h 4964273"/>
                  <a:gd name="connsiteX7" fmla="*/ 2649000 w 4468508"/>
                  <a:gd name="connsiteY7" fmla="*/ 326 h 4964273"/>
                  <a:gd name="connsiteX0" fmla="*/ 2788684 w 4608192"/>
                  <a:gd name="connsiteY0" fmla="*/ 326 h 4845177"/>
                  <a:gd name="connsiteX1" fmla="*/ 4103824 w 4608192"/>
                  <a:gd name="connsiteY1" fmla="*/ 591130 h 4845177"/>
                  <a:gd name="connsiteX2" fmla="*/ 4590714 w 4608192"/>
                  <a:gd name="connsiteY2" fmla="*/ 3809413 h 4845177"/>
                  <a:gd name="connsiteX3" fmla="*/ 3559549 w 4608192"/>
                  <a:gd name="connsiteY3" fmla="*/ 4845181 h 4845177"/>
                  <a:gd name="connsiteX4" fmla="*/ 173043 w 4608192"/>
                  <a:gd name="connsiteY4" fmla="*/ 2995991 h 4845177"/>
                  <a:gd name="connsiteX5" fmla="*/ 731821 w 4608192"/>
                  <a:gd name="connsiteY5" fmla="*/ 806182 h 4845177"/>
                  <a:gd name="connsiteX6" fmla="*/ 2788684 w 4608192"/>
                  <a:gd name="connsiteY6" fmla="*/ 326 h 4845177"/>
                  <a:gd name="connsiteX0" fmla="*/ 2788684 w 4656382"/>
                  <a:gd name="connsiteY0" fmla="*/ 326 h 4593408"/>
                  <a:gd name="connsiteX1" fmla="*/ 4103824 w 4656382"/>
                  <a:gd name="connsiteY1" fmla="*/ 591130 h 4593408"/>
                  <a:gd name="connsiteX2" fmla="*/ 4590714 w 4656382"/>
                  <a:gd name="connsiteY2" fmla="*/ 3809413 h 4593408"/>
                  <a:gd name="connsiteX3" fmla="*/ 2737164 w 4656382"/>
                  <a:gd name="connsiteY3" fmla="*/ 4593410 h 4593408"/>
                  <a:gd name="connsiteX4" fmla="*/ 173043 w 4656382"/>
                  <a:gd name="connsiteY4" fmla="*/ 2995991 h 4593408"/>
                  <a:gd name="connsiteX5" fmla="*/ 731821 w 4656382"/>
                  <a:gd name="connsiteY5" fmla="*/ 806182 h 4593408"/>
                  <a:gd name="connsiteX6" fmla="*/ 2788684 w 4656382"/>
                  <a:gd name="connsiteY6" fmla="*/ 326 h 4593408"/>
                  <a:gd name="connsiteX0" fmla="*/ 2788684 w 4720632"/>
                  <a:gd name="connsiteY0" fmla="*/ 326 h 4593408"/>
                  <a:gd name="connsiteX1" fmla="*/ 4103824 w 4720632"/>
                  <a:gd name="connsiteY1" fmla="*/ 591130 h 4593408"/>
                  <a:gd name="connsiteX2" fmla="*/ 4661706 w 4720632"/>
                  <a:gd name="connsiteY2" fmla="*/ 3597011 h 4593408"/>
                  <a:gd name="connsiteX3" fmla="*/ 2737164 w 4720632"/>
                  <a:gd name="connsiteY3" fmla="*/ 4593410 h 4593408"/>
                  <a:gd name="connsiteX4" fmla="*/ 173043 w 4720632"/>
                  <a:gd name="connsiteY4" fmla="*/ 2995991 h 4593408"/>
                  <a:gd name="connsiteX5" fmla="*/ 731821 w 4720632"/>
                  <a:gd name="connsiteY5" fmla="*/ 806182 h 4593408"/>
                  <a:gd name="connsiteX6" fmla="*/ 2788684 w 4720632"/>
                  <a:gd name="connsiteY6" fmla="*/ 326 h 4593408"/>
                  <a:gd name="connsiteX0" fmla="*/ 2615637 w 4547585"/>
                  <a:gd name="connsiteY0" fmla="*/ 326 h 4593408"/>
                  <a:gd name="connsiteX1" fmla="*/ 3930777 w 4547585"/>
                  <a:gd name="connsiteY1" fmla="*/ 591130 h 4593408"/>
                  <a:gd name="connsiteX2" fmla="*/ 4488659 w 4547585"/>
                  <a:gd name="connsiteY2" fmla="*/ 3597011 h 4593408"/>
                  <a:gd name="connsiteX3" fmla="*/ 2564117 w 4547585"/>
                  <a:gd name="connsiteY3" fmla="*/ 4593410 h 4593408"/>
                  <a:gd name="connsiteX4" fmla="*/ -4 w 4547585"/>
                  <a:gd name="connsiteY4" fmla="*/ 2995991 h 4593408"/>
                  <a:gd name="connsiteX5" fmla="*/ 2615637 w 4547585"/>
                  <a:gd name="connsiteY5" fmla="*/ 326 h 4593408"/>
                  <a:gd name="connsiteX0" fmla="*/ 1599114 w 4547585"/>
                  <a:gd name="connsiteY0" fmla="*/ 673 h 4392722"/>
                  <a:gd name="connsiteX1" fmla="*/ 3930777 w 4547585"/>
                  <a:gd name="connsiteY1" fmla="*/ 390444 h 4392722"/>
                  <a:gd name="connsiteX2" fmla="*/ 4488659 w 4547585"/>
                  <a:gd name="connsiteY2" fmla="*/ 3396325 h 4392722"/>
                  <a:gd name="connsiteX3" fmla="*/ 2564117 w 4547585"/>
                  <a:gd name="connsiteY3" fmla="*/ 4392724 h 4392722"/>
                  <a:gd name="connsiteX4" fmla="*/ -4 w 4547585"/>
                  <a:gd name="connsiteY4" fmla="*/ 2795305 h 4392722"/>
                  <a:gd name="connsiteX5" fmla="*/ 1599114 w 4547585"/>
                  <a:gd name="connsiteY5" fmla="*/ 673 h 4392722"/>
                  <a:gd name="connsiteX0" fmla="*/ 1599114 w 4556102"/>
                  <a:gd name="connsiteY0" fmla="*/ 673 h 4345138"/>
                  <a:gd name="connsiteX1" fmla="*/ 3930777 w 4556102"/>
                  <a:gd name="connsiteY1" fmla="*/ 390444 h 4345138"/>
                  <a:gd name="connsiteX2" fmla="*/ 4488659 w 4556102"/>
                  <a:gd name="connsiteY2" fmla="*/ 3396325 h 4345138"/>
                  <a:gd name="connsiteX3" fmla="*/ 2425030 w 4556102"/>
                  <a:gd name="connsiteY3" fmla="*/ 4345136 h 4345138"/>
                  <a:gd name="connsiteX4" fmla="*/ -4 w 4556102"/>
                  <a:gd name="connsiteY4" fmla="*/ 2795305 h 4345138"/>
                  <a:gd name="connsiteX5" fmla="*/ 1599114 w 4556102"/>
                  <a:gd name="connsiteY5" fmla="*/ 673 h 4345138"/>
                  <a:gd name="connsiteX0" fmla="*/ 1308676 w 4265664"/>
                  <a:gd name="connsiteY0" fmla="*/ 673 h 4345138"/>
                  <a:gd name="connsiteX1" fmla="*/ 3640339 w 4265664"/>
                  <a:gd name="connsiteY1" fmla="*/ 390444 h 4345138"/>
                  <a:gd name="connsiteX2" fmla="*/ 4198221 w 4265664"/>
                  <a:gd name="connsiteY2" fmla="*/ 3396325 h 4345138"/>
                  <a:gd name="connsiteX3" fmla="*/ 2134592 w 4265664"/>
                  <a:gd name="connsiteY3" fmla="*/ 4345136 h 4345138"/>
                  <a:gd name="connsiteX4" fmla="*/ 2 w 4265664"/>
                  <a:gd name="connsiteY4" fmla="*/ 2737868 h 4345138"/>
                  <a:gd name="connsiteX5" fmla="*/ 1308676 w 4265664"/>
                  <a:gd name="connsiteY5" fmla="*/ 673 h 434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5664" h="4345138">
                    <a:moveTo>
                      <a:pt x="1308676" y="673"/>
                    </a:moveTo>
                    <a:cubicBezTo>
                      <a:pt x="1850442" y="-12337"/>
                      <a:pt x="3307336" y="165670"/>
                      <a:pt x="3640339" y="390444"/>
                    </a:cubicBezTo>
                    <a:cubicBezTo>
                      <a:pt x="3940677" y="1025292"/>
                      <a:pt x="4449179" y="2737210"/>
                      <a:pt x="4198221" y="3396325"/>
                    </a:cubicBezTo>
                    <a:cubicBezTo>
                      <a:pt x="3947263" y="4055440"/>
                      <a:pt x="2447418" y="4230167"/>
                      <a:pt x="2134592" y="4345136"/>
                    </a:cubicBezTo>
                    <a:cubicBezTo>
                      <a:pt x="1398314" y="4209566"/>
                      <a:pt x="471290" y="3411035"/>
                      <a:pt x="2" y="2737868"/>
                    </a:cubicBezTo>
                    <a:cubicBezTo>
                      <a:pt x="8589" y="1972354"/>
                      <a:pt x="653546" y="401483"/>
                      <a:pt x="1308676" y="67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928EE3C-2F31-E570-5F13-BADEC92EB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9479010">
                <a:off x="10572581" y="4151226"/>
                <a:ext cx="365077" cy="367579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468508"/>
                  <a:gd name="connsiteY0" fmla="*/ 326 h 4964273"/>
                  <a:gd name="connsiteX1" fmla="*/ 3964140 w 4468508"/>
                  <a:gd name="connsiteY1" fmla="*/ 591130 h 4964273"/>
                  <a:gd name="connsiteX2" fmla="*/ 4451030 w 4468508"/>
                  <a:gd name="connsiteY2" fmla="*/ 3809413 h 4964273"/>
                  <a:gd name="connsiteX3" fmla="*/ 3419865 w 4468508"/>
                  <a:gd name="connsiteY3" fmla="*/ 4845181 h 4964273"/>
                  <a:gd name="connsiteX4" fmla="*/ 1074535 w 4468508"/>
                  <a:gd name="connsiteY4" fmla="*/ 4657562 h 4964273"/>
                  <a:gd name="connsiteX5" fmla="*/ 33359 w 4468508"/>
                  <a:gd name="connsiteY5" fmla="*/ 2995991 h 4964273"/>
                  <a:gd name="connsiteX6" fmla="*/ 592137 w 4468508"/>
                  <a:gd name="connsiteY6" fmla="*/ 806182 h 4964273"/>
                  <a:gd name="connsiteX7" fmla="*/ 2649000 w 4468508"/>
                  <a:gd name="connsiteY7" fmla="*/ 326 h 4964273"/>
                  <a:gd name="connsiteX0" fmla="*/ 2788684 w 4608192"/>
                  <a:gd name="connsiteY0" fmla="*/ 326 h 4845177"/>
                  <a:gd name="connsiteX1" fmla="*/ 4103824 w 4608192"/>
                  <a:gd name="connsiteY1" fmla="*/ 591130 h 4845177"/>
                  <a:gd name="connsiteX2" fmla="*/ 4590714 w 4608192"/>
                  <a:gd name="connsiteY2" fmla="*/ 3809413 h 4845177"/>
                  <a:gd name="connsiteX3" fmla="*/ 3559549 w 4608192"/>
                  <a:gd name="connsiteY3" fmla="*/ 4845181 h 4845177"/>
                  <a:gd name="connsiteX4" fmla="*/ 173043 w 4608192"/>
                  <a:gd name="connsiteY4" fmla="*/ 2995991 h 4845177"/>
                  <a:gd name="connsiteX5" fmla="*/ 731821 w 4608192"/>
                  <a:gd name="connsiteY5" fmla="*/ 806182 h 4845177"/>
                  <a:gd name="connsiteX6" fmla="*/ 2788684 w 4608192"/>
                  <a:gd name="connsiteY6" fmla="*/ 326 h 4845177"/>
                  <a:gd name="connsiteX0" fmla="*/ 2788684 w 4656382"/>
                  <a:gd name="connsiteY0" fmla="*/ 326 h 4593408"/>
                  <a:gd name="connsiteX1" fmla="*/ 4103824 w 4656382"/>
                  <a:gd name="connsiteY1" fmla="*/ 591130 h 4593408"/>
                  <a:gd name="connsiteX2" fmla="*/ 4590714 w 4656382"/>
                  <a:gd name="connsiteY2" fmla="*/ 3809413 h 4593408"/>
                  <a:gd name="connsiteX3" fmla="*/ 2737164 w 4656382"/>
                  <a:gd name="connsiteY3" fmla="*/ 4593410 h 4593408"/>
                  <a:gd name="connsiteX4" fmla="*/ 173043 w 4656382"/>
                  <a:gd name="connsiteY4" fmla="*/ 2995991 h 4593408"/>
                  <a:gd name="connsiteX5" fmla="*/ 731821 w 4656382"/>
                  <a:gd name="connsiteY5" fmla="*/ 806182 h 4593408"/>
                  <a:gd name="connsiteX6" fmla="*/ 2788684 w 4656382"/>
                  <a:gd name="connsiteY6" fmla="*/ 326 h 4593408"/>
                  <a:gd name="connsiteX0" fmla="*/ 2788684 w 4720632"/>
                  <a:gd name="connsiteY0" fmla="*/ 326 h 4593408"/>
                  <a:gd name="connsiteX1" fmla="*/ 4103824 w 4720632"/>
                  <a:gd name="connsiteY1" fmla="*/ 591130 h 4593408"/>
                  <a:gd name="connsiteX2" fmla="*/ 4661706 w 4720632"/>
                  <a:gd name="connsiteY2" fmla="*/ 3597011 h 4593408"/>
                  <a:gd name="connsiteX3" fmla="*/ 2737164 w 4720632"/>
                  <a:gd name="connsiteY3" fmla="*/ 4593410 h 4593408"/>
                  <a:gd name="connsiteX4" fmla="*/ 173043 w 4720632"/>
                  <a:gd name="connsiteY4" fmla="*/ 2995991 h 4593408"/>
                  <a:gd name="connsiteX5" fmla="*/ 731821 w 4720632"/>
                  <a:gd name="connsiteY5" fmla="*/ 806182 h 4593408"/>
                  <a:gd name="connsiteX6" fmla="*/ 2788684 w 4720632"/>
                  <a:gd name="connsiteY6" fmla="*/ 326 h 4593408"/>
                  <a:gd name="connsiteX0" fmla="*/ 2615637 w 4547585"/>
                  <a:gd name="connsiteY0" fmla="*/ 326 h 4593408"/>
                  <a:gd name="connsiteX1" fmla="*/ 3930777 w 4547585"/>
                  <a:gd name="connsiteY1" fmla="*/ 591130 h 4593408"/>
                  <a:gd name="connsiteX2" fmla="*/ 4488659 w 4547585"/>
                  <a:gd name="connsiteY2" fmla="*/ 3597011 h 4593408"/>
                  <a:gd name="connsiteX3" fmla="*/ 2564117 w 4547585"/>
                  <a:gd name="connsiteY3" fmla="*/ 4593410 h 4593408"/>
                  <a:gd name="connsiteX4" fmla="*/ -4 w 4547585"/>
                  <a:gd name="connsiteY4" fmla="*/ 2995991 h 4593408"/>
                  <a:gd name="connsiteX5" fmla="*/ 2615637 w 4547585"/>
                  <a:gd name="connsiteY5" fmla="*/ 326 h 4593408"/>
                  <a:gd name="connsiteX0" fmla="*/ 1599114 w 4547585"/>
                  <a:gd name="connsiteY0" fmla="*/ 673 h 4392722"/>
                  <a:gd name="connsiteX1" fmla="*/ 3930777 w 4547585"/>
                  <a:gd name="connsiteY1" fmla="*/ 390444 h 4392722"/>
                  <a:gd name="connsiteX2" fmla="*/ 4488659 w 4547585"/>
                  <a:gd name="connsiteY2" fmla="*/ 3396325 h 4392722"/>
                  <a:gd name="connsiteX3" fmla="*/ 2564117 w 4547585"/>
                  <a:gd name="connsiteY3" fmla="*/ 4392724 h 4392722"/>
                  <a:gd name="connsiteX4" fmla="*/ -4 w 4547585"/>
                  <a:gd name="connsiteY4" fmla="*/ 2795305 h 4392722"/>
                  <a:gd name="connsiteX5" fmla="*/ 1599114 w 4547585"/>
                  <a:gd name="connsiteY5" fmla="*/ 673 h 4392722"/>
                  <a:gd name="connsiteX0" fmla="*/ 1599114 w 4556102"/>
                  <a:gd name="connsiteY0" fmla="*/ 673 h 4345138"/>
                  <a:gd name="connsiteX1" fmla="*/ 3930777 w 4556102"/>
                  <a:gd name="connsiteY1" fmla="*/ 390444 h 4345138"/>
                  <a:gd name="connsiteX2" fmla="*/ 4488659 w 4556102"/>
                  <a:gd name="connsiteY2" fmla="*/ 3396325 h 4345138"/>
                  <a:gd name="connsiteX3" fmla="*/ 2425030 w 4556102"/>
                  <a:gd name="connsiteY3" fmla="*/ 4345136 h 4345138"/>
                  <a:gd name="connsiteX4" fmla="*/ -4 w 4556102"/>
                  <a:gd name="connsiteY4" fmla="*/ 2795305 h 4345138"/>
                  <a:gd name="connsiteX5" fmla="*/ 1599114 w 4556102"/>
                  <a:gd name="connsiteY5" fmla="*/ 673 h 4345138"/>
                  <a:gd name="connsiteX0" fmla="*/ 1308676 w 4265664"/>
                  <a:gd name="connsiteY0" fmla="*/ 673 h 4345138"/>
                  <a:gd name="connsiteX1" fmla="*/ 3640339 w 4265664"/>
                  <a:gd name="connsiteY1" fmla="*/ 390444 h 4345138"/>
                  <a:gd name="connsiteX2" fmla="*/ 4198221 w 4265664"/>
                  <a:gd name="connsiteY2" fmla="*/ 3396325 h 4345138"/>
                  <a:gd name="connsiteX3" fmla="*/ 2134592 w 4265664"/>
                  <a:gd name="connsiteY3" fmla="*/ 4345136 h 4345138"/>
                  <a:gd name="connsiteX4" fmla="*/ 2 w 4265664"/>
                  <a:gd name="connsiteY4" fmla="*/ 2737868 h 4345138"/>
                  <a:gd name="connsiteX5" fmla="*/ 1308676 w 4265664"/>
                  <a:gd name="connsiteY5" fmla="*/ 673 h 434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5664" h="4345138">
                    <a:moveTo>
                      <a:pt x="1308676" y="673"/>
                    </a:moveTo>
                    <a:cubicBezTo>
                      <a:pt x="1850442" y="-12337"/>
                      <a:pt x="3307336" y="165670"/>
                      <a:pt x="3640339" y="390444"/>
                    </a:cubicBezTo>
                    <a:cubicBezTo>
                      <a:pt x="3940677" y="1025292"/>
                      <a:pt x="4449179" y="2737210"/>
                      <a:pt x="4198221" y="3396325"/>
                    </a:cubicBezTo>
                    <a:cubicBezTo>
                      <a:pt x="3947263" y="4055440"/>
                      <a:pt x="2447418" y="4230167"/>
                      <a:pt x="2134592" y="4345136"/>
                    </a:cubicBezTo>
                    <a:cubicBezTo>
                      <a:pt x="1398314" y="4209566"/>
                      <a:pt x="471290" y="3411035"/>
                      <a:pt x="2" y="2737868"/>
                    </a:cubicBezTo>
                    <a:cubicBezTo>
                      <a:pt x="8589" y="1972354"/>
                      <a:pt x="653546" y="401483"/>
                      <a:pt x="1308676" y="67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2C02A2-2D1A-D1E1-D58A-FF29D8799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6735102">
              <a:off x="11096058" y="3990944"/>
              <a:ext cx="1614456" cy="429493"/>
            </a:xfrm>
            <a:custGeom>
              <a:avLst/>
              <a:gdLst>
                <a:gd name="connsiteX0" fmla="*/ 0 w 1614456"/>
                <a:gd name="connsiteY0" fmla="*/ 233076 h 429493"/>
                <a:gd name="connsiteX1" fmla="*/ 569664 w 1614456"/>
                <a:gd name="connsiteY1" fmla="*/ 0 h 429493"/>
                <a:gd name="connsiteX2" fmla="*/ 596278 w 1614456"/>
                <a:gd name="connsiteY2" fmla="*/ 6094 h 429493"/>
                <a:gd name="connsiteX3" fmla="*/ 1614456 w 1614456"/>
                <a:gd name="connsiteY3" fmla="*/ 248091 h 429493"/>
                <a:gd name="connsiteX4" fmla="*/ 1568315 w 1614456"/>
                <a:gd name="connsiteY4" fmla="*/ 429321 h 429493"/>
                <a:gd name="connsiteX5" fmla="*/ 483047 w 1614456"/>
                <a:gd name="connsiteY5" fmla="*/ 298906 h 429493"/>
                <a:gd name="connsiteX6" fmla="*/ 123310 w 1614456"/>
                <a:gd name="connsiteY6" fmla="*/ 250486 h 42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456" h="429493">
                  <a:moveTo>
                    <a:pt x="0" y="233076"/>
                  </a:moveTo>
                  <a:lnTo>
                    <a:pt x="569664" y="0"/>
                  </a:lnTo>
                  <a:lnTo>
                    <a:pt x="596278" y="6094"/>
                  </a:lnTo>
                  <a:cubicBezTo>
                    <a:pt x="1057638" y="111306"/>
                    <a:pt x="1579983" y="228791"/>
                    <a:pt x="1614456" y="248091"/>
                  </a:cubicBezTo>
                  <a:cubicBezTo>
                    <a:pt x="1609756" y="287567"/>
                    <a:pt x="1584661" y="435225"/>
                    <a:pt x="1568315" y="429321"/>
                  </a:cubicBezTo>
                  <a:cubicBezTo>
                    <a:pt x="1529762" y="431108"/>
                    <a:pt x="711697" y="365581"/>
                    <a:pt x="483047" y="298906"/>
                  </a:cubicBezTo>
                  <a:cubicBezTo>
                    <a:pt x="352306" y="279085"/>
                    <a:pt x="230642" y="264484"/>
                    <a:pt x="123310" y="25048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33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RK Survival Evolved wallpapers or desktop backgrounds | Ark survival  evolved, Evolve wallpapers, Survival">
            <a:extLst>
              <a:ext uri="{FF2B5EF4-FFF2-40B4-BE49-F238E27FC236}">
                <a16:creationId xmlns:a16="http://schemas.microsoft.com/office/drawing/2014/main" id="{3EC77EF0-77FD-0896-C536-13C9BDFD8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0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rossbow - ARK Official Community Wiki">
            <a:extLst>
              <a:ext uri="{FF2B5EF4-FFF2-40B4-BE49-F238E27FC236}">
                <a16:creationId xmlns:a16="http://schemas.microsoft.com/office/drawing/2014/main" id="{CBF37585-F4CC-DE66-0BA5-DC53B7C60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850" y="918546"/>
            <a:ext cx="4979334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 descr="Raw Meat - ARK: Survival Evolved Wiki">
            <a:extLst>
              <a:ext uri="{FF2B5EF4-FFF2-40B4-BE49-F238E27FC236}">
                <a16:creationId xmlns:a16="http://schemas.microsoft.com/office/drawing/2014/main" id="{5B29B03F-9F7C-A575-E7F7-451B026D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0" r="1" b="13980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498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Steam Community :: Guide :: How to Kibble">
            <a:extLst>
              <a:ext uri="{FF2B5EF4-FFF2-40B4-BE49-F238E27FC236}">
                <a16:creationId xmlns:a16="http://schemas.microsoft.com/office/drawing/2014/main" id="{1B7D6E60-F814-6F95-23A1-3105E2B3D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34" b="18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3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</cp:revision>
  <dcterms:created xsi:type="dcterms:W3CDTF">2023-10-24T18:29:15Z</dcterms:created>
  <dcterms:modified xsi:type="dcterms:W3CDTF">2023-10-27T17:18:01Z</dcterms:modified>
</cp:coreProperties>
</file>