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4274FF-0A69-9B59-5891-6669027E32FE}" v="125" dt="2024-05-03T13:46:27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Minéraux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 Alec Duperron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9069-118B-E8C1-E7D2-3AB1D81A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minéral</a:t>
            </a:r>
            <a:r>
              <a:rPr lang="en-US" dirty="0"/>
              <a:t> le plus dure?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C7A0D-2DAE-FB5C-A217-4E79C5109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1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15A3-E35D-2EE9-6A69-EA57339CE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 : Du </a:t>
            </a:r>
            <a:r>
              <a:rPr lang="en-US" dirty="0" err="1"/>
              <a:t>diamant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88BC-4932-F335-BAD2-0F8781B2B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1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5EA1-5BF9-B11C-25A5-A3F7CB443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a un trait </a:t>
            </a:r>
            <a:r>
              <a:rPr lang="en-US" dirty="0" err="1"/>
              <a:t>Rbr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AD1A-26C6-13F3-384E-C230716C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6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F222-EE39-5466-AD18-E29A4D50D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: </a:t>
            </a:r>
            <a:r>
              <a:rPr lang="en-US" dirty="0" err="1"/>
              <a:t>L'hématite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86502-D97F-64F1-1E33-6BEDFA460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4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02B9-5648-E45A-F7E5-AB5F4833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magnétique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DF90E-0890-F44E-93A7-60898BE33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0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9F03-809F-7F73-F935-E473F42B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: le </a:t>
            </a:r>
            <a:r>
              <a:rPr lang="en-US" dirty="0" err="1"/>
              <a:t>magnétite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70A3D-6563-D096-DFDC-FCBD8BEC3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FC0C-8E75-554C-8C91-52D0ACF7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a </a:t>
            </a:r>
            <a:r>
              <a:rPr lang="en-US" dirty="0" err="1"/>
              <a:t>une</a:t>
            </a:r>
            <a:r>
              <a:rPr lang="en-US" dirty="0"/>
              <a:t> forte </a:t>
            </a:r>
            <a:r>
              <a:rPr lang="en-US" dirty="0" err="1"/>
              <a:t>effervessence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18280-C824-64A1-7004-42ED1A56A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9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E7E0-01D3-4E61-CF83-D3AA0809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 : Calcite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5F21F-08D9-6DCB-9EF1-C3DA7DB1A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8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Minéraux</vt:lpstr>
      <vt:lpstr>Quel est le minéral le plus dure?</vt:lpstr>
      <vt:lpstr>Rep : Du diamant</vt:lpstr>
      <vt:lpstr>Quel minéral a un trait Rbr?</vt:lpstr>
      <vt:lpstr>Rep : L'hématite</vt:lpstr>
      <vt:lpstr>Quel minéral est magnétique?</vt:lpstr>
      <vt:lpstr>Rep : le magnétite</vt:lpstr>
      <vt:lpstr>Quel minéral a une forte effervessence?</vt:lpstr>
      <vt:lpstr>Rep : Calcite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41</cp:revision>
  <dcterms:created xsi:type="dcterms:W3CDTF">2024-05-03T13:40:44Z</dcterms:created>
  <dcterms:modified xsi:type="dcterms:W3CDTF">2024-05-03T13:46:33Z</dcterms:modified>
</cp:coreProperties>
</file>