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223AAE-5787-84DC-B239-DB44551E6F8B}" v="2" dt="2023-12-01T16:53:54.545"/>
    <p1510:client id="{989D6255-923D-451C-9C95-388DAA93FD77}" v="573" dt="2023-11-30T20:59:49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Alec Duperron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D15D7-003E-D6F2-20B5-CB2A8F44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cs typeface="Calibri Light"/>
              </a:rPr>
              <a:t>Syphilis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0A87-C43A-344D-4434-8661EEBF7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143203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200">
              <a:cs typeface="Calibri"/>
            </a:endParaRPr>
          </a:p>
          <a:p>
            <a:r>
              <a:rPr lang="en-US" sz="2000" dirty="0">
                <a:cs typeface="Calibri"/>
              </a:rPr>
              <a:t>Nom </a:t>
            </a:r>
            <a:r>
              <a:rPr lang="en-US" sz="2000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 </a:t>
            </a:r>
            <a:r>
              <a:rPr lang="en-US" sz="2000" i="1" u="sng" dirty="0">
                <a:solidFill>
                  <a:srgbClr val="3366CC"/>
                </a:solidFill>
                <a:latin typeface="sans-serif"/>
                <a:cs typeface="Calibri"/>
              </a:rPr>
              <a:t>Treponema pallidum </a:t>
            </a:r>
            <a:r>
              <a:rPr lang="en-US" sz="2000" i="1" u="sng" dirty="0" err="1">
                <a:solidFill>
                  <a:srgbClr val="3366CC"/>
                </a:solidFill>
                <a:latin typeface="sans-serif"/>
                <a:cs typeface="Calibri"/>
              </a:rPr>
              <a:t>subsp</a:t>
            </a:r>
            <a:r>
              <a:rPr lang="en-US" sz="2000" i="1" u="sng" dirty="0">
                <a:solidFill>
                  <a:srgbClr val="3366CC"/>
                </a:solidFill>
                <a:latin typeface="sans-serif"/>
                <a:cs typeface="Calibri"/>
              </a:rPr>
              <a:t> pallidum</a:t>
            </a:r>
            <a:endParaRPr lang="en-US" sz="2000" i="1" dirty="0">
              <a:solidFill>
                <a:srgbClr val="3366CC"/>
              </a:solidFill>
              <a:latin typeface="sans-serif"/>
              <a:cs typeface="Calibri"/>
            </a:endParaRPr>
          </a:p>
          <a:p>
            <a:r>
              <a:rPr lang="en-US" sz="2200" dirty="0">
                <a:cs typeface="Calibri"/>
              </a:rPr>
              <a:t>Transmission : Relation </a:t>
            </a:r>
            <a:r>
              <a:rPr lang="en-US" sz="2200" dirty="0" err="1">
                <a:cs typeface="Calibri"/>
              </a:rPr>
              <a:t>sexuelle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Classification : </a:t>
            </a:r>
            <a:r>
              <a:rPr lang="en-US" sz="2200" dirty="0" err="1">
                <a:cs typeface="Calibri"/>
              </a:rPr>
              <a:t>Bactérie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Traitement : </a:t>
            </a:r>
            <a:r>
              <a:rPr lang="en-US" sz="2200" dirty="0" err="1">
                <a:cs typeface="Calibri"/>
              </a:rPr>
              <a:t>Antibiotiques</a:t>
            </a:r>
            <a:endParaRPr lang="en-US" sz="2200" dirty="0">
              <a:cs typeface="Calibri"/>
            </a:endParaRPr>
          </a:p>
        </p:txBody>
      </p:sp>
      <p:pic>
        <p:nvPicPr>
          <p:cNvPr id="4" name="Picture 3" descr="Syphilis - Maladies infectieuses - Édition professionnelle du Manuel MSD">
            <a:extLst>
              <a:ext uri="{FF2B5EF4-FFF2-40B4-BE49-F238E27FC236}">
                <a16:creationId xmlns:a16="http://schemas.microsoft.com/office/drawing/2014/main" id="{8EC46570-B3D3-63D4-FD29-6AE51FE93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8758" y="2672482"/>
            <a:ext cx="4656107" cy="308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60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ACAB7-F198-CD54-7D5D-354A4E471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anchor="b">
            <a:normAutofit/>
          </a:bodyPr>
          <a:lstStyle/>
          <a:p>
            <a:r>
              <a:rPr lang="en-US" sz="4000" err="1">
                <a:cs typeface="Calibri Light"/>
              </a:rPr>
              <a:t>Morpions</a:t>
            </a:r>
            <a:r>
              <a:rPr lang="en-US" sz="4000" dirty="0">
                <a:cs typeface="Calibri Light"/>
              </a:rPr>
              <a:t> 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25E76-1CA0-7207-533E-9459ED903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26" y="2519099"/>
            <a:ext cx="5086624" cy="344783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Calibri"/>
              </a:rPr>
              <a:t>Poux de pubis</a:t>
            </a:r>
          </a:p>
          <a:p>
            <a:r>
              <a:rPr lang="en-US" dirty="0">
                <a:cs typeface="Calibri"/>
              </a:rPr>
              <a:t>Nom 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 </a:t>
            </a:r>
            <a:r>
              <a:rPr lang="en-US" dirty="0" err="1">
                <a:cs typeface="Calibri"/>
              </a:rPr>
              <a:t>Phitrius</a:t>
            </a:r>
            <a:r>
              <a:rPr lang="en-US" dirty="0">
                <a:cs typeface="Calibri"/>
              </a:rPr>
              <a:t> Pubis</a:t>
            </a:r>
          </a:p>
          <a:p>
            <a:r>
              <a:rPr lang="en-US" dirty="0">
                <a:cs typeface="Calibri"/>
              </a:rPr>
              <a:t>Transmission : Relation </a:t>
            </a:r>
            <a:r>
              <a:rPr lang="en-US" err="1">
                <a:cs typeface="Calibri"/>
              </a:rPr>
              <a:t>sexuelle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Classification : Parasite</a:t>
            </a:r>
          </a:p>
          <a:p>
            <a:r>
              <a:rPr lang="en-US" dirty="0">
                <a:cs typeface="Calibri"/>
              </a:rPr>
              <a:t>Traitement : </a:t>
            </a:r>
            <a:r>
              <a:rPr lang="en-US" err="1">
                <a:cs typeface="Calibri"/>
              </a:rPr>
              <a:t>Shampoing</a:t>
            </a:r>
            <a:endParaRPr lang="en-US">
              <a:cs typeface="Calibri"/>
            </a:endParaRPr>
          </a:p>
        </p:txBody>
      </p:sp>
      <p:pic>
        <p:nvPicPr>
          <p:cNvPr id="4" name="Picture 3" descr="Pou du pubis — Wikipédia">
            <a:extLst>
              <a:ext uri="{FF2B5EF4-FFF2-40B4-BE49-F238E27FC236}">
                <a16:creationId xmlns:a16="http://schemas.microsoft.com/office/drawing/2014/main" id="{765AA91E-9C58-9610-FF92-CE3C71431C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1" r="6588"/>
          <a:stretch/>
        </p:blipFill>
        <p:spPr>
          <a:xfrm>
            <a:off x="5089243" y="877413"/>
            <a:ext cx="6222628" cy="5043096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5299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D15D7-003E-D6F2-20B5-CB2A8F44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VPH</a:t>
            </a:r>
            <a:endParaRPr lang="en-US" sz="540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0A87-C43A-344D-4434-8661EEBF7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Virus </a:t>
            </a:r>
            <a:r>
              <a:rPr lang="en-US" sz="2200" dirty="0" err="1">
                <a:cs typeface="Calibri"/>
              </a:rPr>
              <a:t>Papillome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humain</a:t>
            </a:r>
            <a:endParaRPr lang="en-US" sz="2200">
              <a:cs typeface="Calibri"/>
            </a:endParaRPr>
          </a:p>
          <a:p>
            <a:r>
              <a:rPr lang="en-US" sz="2000" dirty="0">
                <a:cs typeface="Calibri"/>
              </a:rPr>
              <a:t>Nom </a:t>
            </a:r>
            <a:r>
              <a:rPr lang="en-US" sz="200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 </a:t>
            </a:r>
            <a:r>
              <a:rPr lang="en-US" sz="2200" dirty="0">
                <a:cs typeface="Calibri"/>
              </a:rPr>
              <a:t>Papillomavirus</a:t>
            </a:r>
          </a:p>
          <a:p>
            <a:r>
              <a:rPr lang="en-US" sz="2200" dirty="0">
                <a:cs typeface="Calibri"/>
              </a:rPr>
              <a:t>Transmission : Relation </a:t>
            </a:r>
            <a:r>
              <a:rPr lang="en-US" sz="2200" dirty="0" err="1">
                <a:cs typeface="Calibri"/>
              </a:rPr>
              <a:t>sexuelle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Classification : Virus</a:t>
            </a:r>
          </a:p>
          <a:p>
            <a:r>
              <a:rPr lang="en-US" sz="2200" dirty="0">
                <a:cs typeface="Calibri"/>
              </a:rPr>
              <a:t>Traitement : Laser </a:t>
            </a:r>
            <a:r>
              <a:rPr lang="en-US" sz="2200" dirty="0" err="1">
                <a:cs typeface="Calibri"/>
              </a:rPr>
              <a:t>ou</a:t>
            </a:r>
            <a:r>
              <a:rPr lang="en-US" sz="2200" dirty="0">
                <a:cs typeface="Calibri"/>
              </a:rPr>
              <a:t> azote </a:t>
            </a:r>
            <a:r>
              <a:rPr lang="en-US" sz="2200" dirty="0" err="1">
                <a:cs typeface="Calibri"/>
              </a:rPr>
              <a:t>liquide</a:t>
            </a:r>
            <a:endParaRPr lang="en-US" sz="2200" dirty="0">
              <a:cs typeface="Calibri"/>
            </a:endParaRPr>
          </a:p>
        </p:txBody>
      </p:sp>
      <p:pic>
        <p:nvPicPr>
          <p:cNvPr id="5" name="Picture 4" descr="Mailed HPV home test kits doubled cervical cancer screening rates in study  | LabPulse.com">
            <a:extLst>
              <a:ext uri="{FF2B5EF4-FFF2-40B4-BE49-F238E27FC236}">
                <a16:creationId xmlns:a16="http://schemas.microsoft.com/office/drawing/2014/main" id="{38B421CB-F014-1909-6EEB-A30CA519FB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23" r="3179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5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E3DFF-7E6E-391D-AD9C-8993EAC62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Herpès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F473B-147D-44A3-B1C1-0A09624E6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Feux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sauvages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Nom 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 Herpes simplex</a:t>
            </a:r>
          </a:p>
          <a:p>
            <a:r>
              <a:rPr lang="en-US" dirty="0">
                <a:cs typeface="Calibri"/>
              </a:rPr>
              <a:t>Transmission : Relation </a:t>
            </a:r>
            <a:r>
              <a:rPr lang="en-US" dirty="0" err="1">
                <a:cs typeface="Calibri"/>
              </a:rPr>
              <a:t>sexuelle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Classification : Virus </a:t>
            </a:r>
          </a:p>
          <a:p>
            <a:r>
              <a:rPr lang="en-US" dirty="0">
                <a:cs typeface="Calibri"/>
              </a:rPr>
              <a:t>Traitement : Crème</a:t>
            </a:r>
          </a:p>
        </p:txBody>
      </p:sp>
      <p:pic>
        <p:nvPicPr>
          <p:cNvPr id="4" name="Picture 3" descr="L'herpès : dépistage, traitement et prévention - Infirmière Privée CL">
            <a:extLst>
              <a:ext uri="{FF2B5EF4-FFF2-40B4-BE49-F238E27FC236}">
                <a16:creationId xmlns:a16="http://schemas.microsoft.com/office/drawing/2014/main" id="{038CA265-00EE-CE06-690F-A6F61B327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2494" y="1364772"/>
            <a:ext cx="4624297" cy="381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29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72C18-06C8-97E4-4EFA-AC777F92B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Vaginite</a:t>
            </a:r>
            <a:r>
              <a:rPr lang="en-US" dirty="0">
                <a:cs typeface="Calibri Light"/>
              </a:rPr>
              <a:t> à </a:t>
            </a:r>
            <a:r>
              <a:rPr lang="en-US" dirty="0" err="1">
                <a:cs typeface="Calibri Light"/>
              </a:rPr>
              <a:t>levure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FF074-3F9B-A374-0039-1292A34CA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Trichomonas vaginalis</a:t>
            </a:r>
          </a:p>
          <a:p>
            <a:r>
              <a:rPr lang="en-US" dirty="0">
                <a:cs typeface="Calibri"/>
              </a:rPr>
              <a:t>Classification : </a:t>
            </a:r>
            <a:r>
              <a:rPr lang="en-US" dirty="0" err="1">
                <a:cs typeface="Calibri"/>
              </a:rPr>
              <a:t>protiste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Transmission : Relation </a:t>
            </a:r>
            <a:r>
              <a:rPr lang="en-US" dirty="0" err="1">
                <a:cs typeface="Calibri"/>
              </a:rPr>
              <a:t>Sexuelle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Traitement : Crème</a:t>
            </a:r>
          </a:p>
        </p:txBody>
      </p:sp>
      <p:pic>
        <p:nvPicPr>
          <p:cNvPr id="4" name="Picture 3" descr="Revue générale des vaginites - Gynécologie et obstétrique - Édition  professionnelle du Manuel MSD">
            <a:extLst>
              <a:ext uri="{FF2B5EF4-FFF2-40B4-BE49-F238E27FC236}">
                <a16:creationId xmlns:a16="http://schemas.microsoft.com/office/drawing/2014/main" id="{5278F40B-CAE4-96B2-22A0-7C6B9F746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850" y="2840247"/>
            <a:ext cx="5212151" cy="347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96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D15D7-003E-D6F2-20B5-CB2A8F44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 err="1">
                <a:cs typeface="Calibri Light"/>
              </a:rPr>
              <a:t>Hépatite</a:t>
            </a:r>
            <a:r>
              <a:rPr lang="en-US" sz="5400" dirty="0">
                <a:cs typeface="Calibri Light"/>
              </a:rPr>
              <a:t> B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0A87-C43A-344D-4434-8661EEBF7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err="1">
                <a:cs typeface="Calibri"/>
              </a:rPr>
              <a:t>Jaunisse</a:t>
            </a:r>
            <a:endParaRPr lang="en-US" sz="2200">
              <a:cs typeface="Calibri"/>
            </a:endParaRPr>
          </a:p>
          <a:p>
            <a:r>
              <a:rPr lang="en-US" sz="2000" dirty="0">
                <a:cs typeface="Calibri"/>
              </a:rPr>
              <a:t>Nom </a:t>
            </a:r>
            <a:r>
              <a:rPr lang="en-US" sz="2000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 VHB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Transmission : Relation </a:t>
            </a:r>
            <a:r>
              <a:rPr lang="en-US" sz="2200" dirty="0" err="1">
                <a:cs typeface="Calibri"/>
              </a:rPr>
              <a:t>sexuelle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Classification : Virus</a:t>
            </a:r>
          </a:p>
          <a:p>
            <a:r>
              <a:rPr lang="en-US" sz="2200" dirty="0">
                <a:cs typeface="Calibri"/>
              </a:rPr>
              <a:t>Traitement : </a:t>
            </a:r>
            <a:r>
              <a:rPr lang="en-US" sz="2200" dirty="0" err="1">
                <a:cs typeface="Calibri"/>
              </a:rPr>
              <a:t>Vaccin</a:t>
            </a:r>
            <a:endParaRPr lang="en-US" sz="2200">
              <a:cs typeface="Calibri"/>
            </a:endParaRPr>
          </a:p>
        </p:txBody>
      </p:sp>
      <p:pic>
        <p:nvPicPr>
          <p:cNvPr id="6" name="Picture 5" descr="Définition | Hépatite delta">
            <a:extLst>
              <a:ext uri="{FF2B5EF4-FFF2-40B4-BE49-F238E27FC236}">
                <a16:creationId xmlns:a16="http://schemas.microsoft.com/office/drawing/2014/main" id="{714B25CE-4D92-4178-BDDB-8FAF2BCDD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445" y="2341803"/>
            <a:ext cx="5998054" cy="398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34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D15D7-003E-D6F2-20B5-CB2A8F44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cs typeface="Calibri Light"/>
              </a:rPr>
              <a:t>VIH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0A87-C43A-344D-4434-8661EEBF7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HIV</a:t>
            </a:r>
          </a:p>
          <a:p>
            <a:r>
              <a:rPr lang="en-US" sz="2000" dirty="0">
                <a:cs typeface="Calibri"/>
              </a:rPr>
              <a:t>Nom </a:t>
            </a:r>
            <a:r>
              <a:rPr lang="en-US" sz="2000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 Sida</a:t>
            </a:r>
          </a:p>
          <a:p>
            <a:r>
              <a:rPr lang="en-US" sz="2200" dirty="0">
                <a:cs typeface="Calibri"/>
              </a:rPr>
              <a:t>Transmission : Relation </a:t>
            </a:r>
            <a:r>
              <a:rPr lang="en-US" sz="2200" dirty="0" err="1">
                <a:cs typeface="Calibri"/>
              </a:rPr>
              <a:t>sexuelle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Classification : Virus</a:t>
            </a:r>
          </a:p>
          <a:p>
            <a:r>
              <a:rPr lang="en-US" sz="2200" dirty="0">
                <a:cs typeface="Calibri"/>
              </a:rPr>
              <a:t>Traitement : </a:t>
            </a:r>
            <a:r>
              <a:rPr lang="en-US" sz="2200" err="1">
                <a:cs typeface="Calibri"/>
              </a:rPr>
              <a:t>Trithérapie</a:t>
            </a:r>
            <a:r>
              <a:rPr lang="en-US" sz="2200" dirty="0">
                <a:cs typeface="Calibri"/>
              </a:rPr>
              <a:t> (3 </a:t>
            </a:r>
            <a:r>
              <a:rPr lang="en-US" sz="2200" err="1">
                <a:cs typeface="Calibri"/>
              </a:rPr>
              <a:t>médicaments</a:t>
            </a:r>
            <a:r>
              <a:rPr lang="en-US" sz="2200" dirty="0">
                <a:cs typeface="Calibri"/>
              </a:rPr>
              <a:t>)</a:t>
            </a:r>
          </a:p>
        </p:txBody>
      </p:sp>
      <p:pic>
        <p:nvPicPr>
          <p:cNvPr id="4" name="Picture 3" descr="Les malades du sida menacés par une forme grave de variole du singe - Le  Spécialiste">
            <a:extLst>
              <a:ext uri="{FF2B5EF4-FFF2-40B4-BE49-F238E27FC236}">
                <a16:creationId xmlns:a16="http://schemas.microsoft.com/office/drawing/2014/main" id="{C004018C-997A-7539-D2EB-F14972EF0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073" y="2547938"/>
            <a:ext cx="5293743" cy="361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2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D15D7-003E-D6F2-20B5-CB2A8F44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cs typeface="Calibri Light"/>
              </a:rPr>
              <a:t>Chlamydia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0A87-C43A-344D-4434-8661EEBF7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200" dirty="0">
              <a:cs typeface="Calibri"/>
            </a:endParaRPr>
          </a:p>
          <a:p>
            <a:r>
              <a:rPr lang="en-US" sz="2000" dirty="0">
                <a:cs typeface="Calibri"/>
              </a:rPr>
              <a:t>Nom </a:t>
            </a:r>
            <a:r>
              <a:rPr lang="en-US" sz="2000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  Chlamydia Trachomatis</a:t>
            </a:r>
          </a:p>
          <a:p>
            <a:r>
              <a:rPr lang="en-US" sz="2200" dirty="0">
                <a:cs typeface="Calibri"/>
              </a:rPr>
              <a:t>Transmission : Relation </a:t>
            </a:r>
            <a:r>
              <a:rPr lang="en-US" sz="2200" dirty="0" err="1">
                <a:cs typeface="Calibri"/>
              </a:rPr>
              <a:t>sexuelle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Classification : </a:t>
            </a:r>
            <a:r>
              <a:rPr lang="en-US" sz="2200" dirty="0" err="1">
                <a:cs typeface="Calibri"/>
              </a:rPr>
              <a:t>Bactéries</a:t>
            </a:r>
          </a:p>
          <a:p>
            <a:r>
              <a:rPr lang="en-US" sz="2200" dirty="0">
                <a:cs typeface="Calibri"/>
              </a:rPr>
              <a:t>Traitement : </a:t>
            </a:r>
            <a:r>
              <a:rPr lang="en-US" sz="2200" dirty="0" err="1">
                <a:cs typeface="Calibri"/>
              </a:rPr>
              <a:t>Antibiotiques</a:t>
            </a:r>
          </a:p>
        </p:txBody>
      </p:sp>
      <p:pic>
        <p:nvPicPr>
          <p:cNvPr id="5" name="Picture 4" descr="Chlamydia in Eye: Pictures, Causes, Treatment, and More">
            <a:extLst>
              <a:ext uri="{FF2B5EF4-FFF2-40B4-BE49-F238E27FC236}">
                <a16:creationId xmlns:a16="http://schemas.microsoft.com/office/drawing/2014/main" id="{C949207E-2E2A-54B5-0D8D-D172D3186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966" y="2502754"/>
            <a:ext cx="5187351" cy="324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75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D15D7-003E-D6F2-20B5-CB2A8F44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 err="1">
                <a:cs typeface="Calibri Light"/>
              </a:rPr>
              <a:t>Gonorrhée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0A87-C43A-344D-4434-8661EEBF7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err="1">
                <a:cs typeface="Calibri"/>
              </a:rPr>
              <a:t>Chaude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pisse</a:t>
            </a:r>
            <a:endParaRPr lang="en-US" sz="2200">
              <a:cs typeface="Calibri"/>
            </a:endParaRPr>
          </a:p>
          <a:p>
            <a:r>
              <a:rPr lang="en-US" sz="2000" dirty="0">
                <a:cs typeface="Calibri"/>
              </a:rPr>
              <a:t>Nom </a:t>
            </a:r>
            <a:r>
              <a:rPr lang="en-US" sz="2000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 : </a:t>
            </a:r>
            <a:r>
              <a:rPr lang="en-US" sz="2400" i="1" dirty="0">
                <a:solidFill>
                  <a:srgbClr val="3366CC"/>
                </a:solidFill>
                <a:latin typeface="sans-serif"/>
                <a:cs typeface="Calibri"/>
              </a:rPr>
              <a:t>Neisseria gonorrhoeae</a:t>
            </a:r>
            <a:endParaRPr lang="en-US" sz="2400" dirty="0">
              <a:solidFill>
                <a:srgbClr val="202122"/>
              </a:solidFill>
              <a:latin typeface="sans-serif"/>
              <a:cs typeface="Calibri"/>
            </a:endParaRPr>
          </a:p>
          <a:p>
            <a:r>
              <a:rPr lang="en-US" sz="2200" dirty="0">
                <a:cs typeface="Calibri"/>
              </a:rPr>
              <a:t>Transmission : Relation </a:t>
            </a:r>
            <a:r>
              <a:rPr lang="en-US" sz="2200" dirty="0" err="1">
                <a:cs typeface="Calibri"/>
              </a:rPr>
              <a:t>sexuelle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Classification : </a:t>
            </a:r>
            <a:r>
              <a:rPr lang="en-US" sz="2200" dirty="0" err="1">
                <a:cs typeface="Calibri"/>
              </a:rPr>
              <a:t>Bactérie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Traitement : </a:t>
            </a:r>
            <a:r>
              <a:rPr lang="en-US" sz="2200" dirty="0" err="1">
                <a:cs typeface="Calibri"/>
              </a:rPr>
              <a:t>Antibiotiques</a:t>
            </a:r>
            <a:endParaRPr lang="en-US" sz="2200" dirty="0">
              <a:cs typeface="Calibri"/>
            </a:endParaRPr>
          </a:p>
        </p:txBody>
      </p:sp>
      <p:pic>
        <p:nvPicPr>
          <p:cNvPr id="6" name="Picture 5" descr="Gonorrhée – Sex &amp; U">
            <a:extLst>
              <a:ext uri="{FF2B5EF4-FFF2-40B4-BE49-F238E27FC236}">
                <a16:creationId xmlns:a16="http://schemas.microsoft.com/office/drawing/2014/main" id="{1F7D951D-091F-9E1A-590D-A3965E1D2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622" y="2491507"/>
            <a:ext cx="3350643" cy="328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51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Morpions </vt:lpstr>
      <vt:lpstr>VPH</vt:lpstr>
      <vt:lpstr>Herpès</vt:lpstr>
      <vt:lpstr>Vaginite à levure</vt:lpstr>
      <vt:lpstr>Hépatite B</vt:lpstr>
      <vt:lpstr>VIH</vt:lpstr>
      <vt:lpstr>Chlamydia</vt:lpstr>
      <vt:lpstr>Gonorrhée</vt:lpstr>
      <vt:lpstr>Syphilis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188</cp:revision>
  <dcterms:created xsi:type="dcterms:W3CDTF">2023-11-30T20:07:05Z</dcterms:created>
  <dcterms:modified xsi:type="dcterms:W3CDTF">2023-12-01T16:54:21Z</dcterms:modified>
</cp:coreProperties>
</file>