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4" Target="ppt/presentation.xml" Type="http://schemas.openxmlformats.org/officeDocument/2006/relationships/officeDocument"/><Relationship Id="rId3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1" Target="docProps/thumbnail.jpeg" Type="http://schemas.openxmlformats.org/package/2006/relationships/metadata/thumbnai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5"/>
  </p:sldMasterIdLst>
  <p:sldIdLst>
    <p:sldId id="256" r:id="rId6"/>
    <p:sldId id="257" r:id="rId7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autoAdjust="0" sz="19972"/>
    <p:restoredTop sz="94660"/>
  </p:normalViewPr>
  <p:slideViewPr>
    <p:cSldViewPr snapToGrid="0">
      <p:cViewPr varScale="1">
        <p:scale>
          <a:sx d="100" n="86"/>
          <a:sy d="100" n="86"/>
        </p:scale>
        <p:origin x="96" y="888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 standalone="yes"?><Relationships xmlns="http://schemas.openxmlformats.org/package/2006/relationships"><Relationship Id="rId7" Target="slides/slide2.xml" Type="http://schemas.openxmlformats.org/officeDocument/2006/relationships/slide"/><Relationship Id="rId6" Target="slides/slide1.xml" Type="http://schemas.openxmlformats.org/officeDocument/2006/relationships/slide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1" Target="theme/theme1.xml" Type="http://schemas.openxmlformats.org/officeDocument/2006/relationships/theme"/></Relationship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 numCol="1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524000" y="3602038"/>
            <a:ext cx="9144000" cy="1655762"/>
          </a:xfrm>
        </p:spPr>
        <p:txBody>
          <a:bodyPr numCol="1"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8724900" y="365125"/>
            <a:ext cx="2628900" cy="5811838"/>
          </a:xfrm>
        </p:spPr>
        <p:txBody>
          <a:bodyPr numCol="1" vert="eaVert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838200" y="365125"/>
            <a:ext cx="7734300" cy="5811838"/>
          </a:xfrm>
        </p:spPr>
        <p:txBody>
          <a:bodyPr numCol="1"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 numCol="1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831850" y="4589463"/>
            <a:ext cx="10515600" cy="1500187"/>
          </a:xfrm>
        </p:spPr>
        <p:txBody>
          <a:bodyPr numCol="1"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838200" y="1825625"/>
            <a:ext cx="518160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6172200" y="1825625"/>
            <a:ext cx="518160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839788" y="1681163"/>
            <a:ext cx="5157787" cy="82391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839788" y="2505075"/>
            <a:ext cx="5157787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6172200" y="1681163"/>
            <a:ext cx="5183188" cy="82391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6172200" y="2505075"/>
            <a:ext cx="5183188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 numCol="1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 numCol="1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idx="1" type="pic"/>
          </p:nvPr>
        </p:nvSpPr>
        <p:spPr>
          <a:xfrm>
            <a:off x="5183188" y="987425"/>
            <a:ext cx="6172200" cy="4873625"/>
          </a:xfrm>
        </p:spPr>
        <p:txBody>
          <a:bodyPr anchor="t"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numCol="1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bIns="45720" lIns="91440" numCol="1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kern="1200"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numCol="1"/>
          <a:lstStyle/>
          <a:p>
            <a:r>
              <a:rPr dirty="0" err="1" lang="en-US">
                <a:cs typeface="Calibri Light"/>
              </a:rPr>
              <a:t>Élement</a:t>
            </a:r>
            <a:r>
              <a:rPr dirty="0" lang="en-US">
                <a:cs typeface="Calibri Light"/>
              </a:rPr>
              <a:t> Calcium</a:t>
            </a:r>
            <a:endParaRPr dirty="0"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/>
        <p:txBody>
          <a:bodyPr anchor="t" bIns="45720" lIns="91440" numCol="1" rIns="91440" rtlCol="0" tIns="45720" vert="horz">
            <a:normAutofit/>
          </a:bodyPr>
          <a:lstStyle/>
          <a:p>
            <a:r>
              <a:rPr dirty="0" lang="en-US">
                <a:cs typeface="Calibri"/>
              </a:rPr>
              <a:t>Alec Duperron</a:t>
            </a:r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C28D7-E24C-6024-9C96-A41BF38B3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 bIns="45720" lIns="91440" numCol="1" rIns="91440" rtlCol="0" tIns="45720" vert="horz">
            <a:normAutofit/>
          </a:bodyPr>
          <a:lstStyle/>
          <a:p>
            <a:r>
              <a:rPr dirty="0" lang="en-US">
                <a:cs typeface="Calibri"/>
              </a:rPr>
              <a:t>Nom de </a:t>
            </a:r>
            <a:r>
              <a:rPr dirty="0" err="1" lang="en-US">
                <a:cs typeface="Calibri"/>
              </a:rPr>
              <a:t>l'élement</a:t>
            </a:r>
            <a:r>
              <a:rPr dirty="0" lang="en-US">
                <a:cs typeface="Calibri"/>
              </a:rPr>
              <a:t> : Calcium</a:t>
            </a:r>
            <a:endParaRPr dirty="0" lang="en-US"/>
          </a:p>
          <a:p>
            <a:r>
              <a:rPr dirty="0" err="1" lang="en-US">
                <a:cs typeface="Calibri"/>
              </a:rPr>
              <a:t>Symbole</a:t>
            </a:r>
            <a:r>
              <a:rPr dirty="0" lang="en-US">
                <a:cs typeface="Calibri"/>
              </a:rPr>
              <a:t> : Ca</a:t>
            </a:r>
          </a:p>
          <a:p>
            <a:r>
              <a:rPr dirty="0" lang="en-US">
                <a:cs typeface="Calibri"/>
              </a:rPr>
              <a:t># case : 20</a:t>
            </a:r>
          </a:p>
          <a:p>
            <a:r>
              <a:rPr dirty="0" lang="en-US">
                <a:cs typeface="Calibri"/>
              </a:rPr>
              <a:t># protons : 20</a:t>
            </a:r>
          </a:p>
          <a:p>
            <a:r>
              <a:rPr dirty="0" lang="en-US">
                <a:cs typeface="Calibri"/>
              </a:rPr>
              <a:t># </a:t>
            </a:r>
            <a:r>
              <a:rPr dirty="0" err="1" lang="en-US">
                <a:cs typeface="Calibri"/>
              </a:rPr>
              <a:t>éléctrons</a:t>
            </a:r>
            <a:r>
              <a:rPr dirty="0" lang="en-US">
                <a:cs typeface="Calibri"/>
              </a:rPr>
              <a:t> : 20</a:t>
            </a:r>
          </a:p>
          <a:p>
            <a:r>
              <a:rPr dirty="0" lang="en-US">
                <a:cs typeface="Calibri"/>
              </a:rPr>
              <a:t>Masse </a:t>
            </a:r>
            <a:r>
              <a:rPr dirty="0" err="1" lang="en-US">
                <a:cs typeface="Calibri"/>
              </a:rPr>
              <a:t>atomique</a:t>
            </a:r>
            <a:r>
              <a:rPr dirty="0" lang="en-US">
                <a:cs typeface="Calibri"/>
              </a:rPr>
              <a:t> : 40</a:t>
            </a:r>
          </a:p>
          <a:p>
            <a:r>
              <a:rPr dirty="0" lang="en-US">
                <a:cs typeface="Calibri"/>
              </a:rPr>
              <a:t>#Neutrons : 20                                                                          </a:t>
            </a:r>
            <a:r>
              <a:rPr dirty="0" lang="en-US" sz="2400">
                <a:solidFill>
                  <a:srgbClr val="202124"/>
                </a:solidFill>
                <a:latin typeface="Arial"/>
                <a:cs typeface="Arial"/>
              </a:rPr>
              <a:t>[</a:t>
            </a:r>
            <a:r>
              <a:rPr dirty="0" err="1" lang="en-US" sz="2400">
                <a:solidFill>
                  <a:srgbClr val="202124"/>
                </a:solidFill>
                <a:latin typeface="Arial"/>
                <a:cs typeface="Arial"/>
              </a:rPr>
              <a:t>Ar</a:t>
            </a:r>
            <a:r>
              <a:rPr dirty="0" lang="en-US" sz="2400">
                <a:solidFill>
                  <a:srgbClr val="202124"/>
                </a:solidFill>
                <a:latin typeface="Arial"/>
                <a:cs typeface="Arial"/>
              </a:rPr>
              <a:t>] 4s²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42CFB2-AF46-0E94-D912-04FA82B42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5290" y="1031396"/>
            <a:ext cx="4113721" cy="3860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921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panose="020F0302020204030204"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panose="020F0502020204030204"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algn="ctr" cap="flat" cmpd="sng" w="6350">
          <a:solidFill>
            <a:schemeClr val="phClr"/>
          </a:solidFill>
          <a:prstDash val="solid"/>
          <a:miter lim="800000"/>
        </a:ln>
        <a:ln algn="ctr" cap="flat" cmpd="sng" w="12700">
          <a:solidFill>
            <a:schemeClr val="phClr"/>
          </a:solidFill>
          <a:prstDash val="solid"/>
          <a:miter lim="800000"/>
        </a:ln>
        <a:ln algn="ctr" cap="flat" cmpd="sng" w="19050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0</Words>
  <Paragraphs>0</Paragraphs>
  <Slides>2</Slides>
  <Notes>0</Notes>
  <TotalTime>0</TotalTime>
  <HiddenSlides>0</HiddenSlides>
  <MMClips>0</MMClips>
  <ScaleCrop>false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office theme</vt:lpstr>
      <vt:lpstr>Élement Calcium</vt:lpstr>
      <vt:lpstr>PowerPoint Presentation</vt:lpstr>
    </vt:vector>
  </TitlesOfParts>
  <LinksUpToDate>false</LinksUpToDate>
  <SharedDoc>false</SharedDoc>
  <HyperlinksChanged>false</HyperlinksChanged>
  <Application>Microsoft Office PowerPoint</Application>
  <AppVersion>16.0000</AppVersion>
  <PresentationFormat>Widescreen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2024-01-22T14:26:10Z</dcterms:created>
  <dc:creator/>
  <cp:lastModifiedBy/>
  <dcterms:modified xsi:type="dcterms:W3CDTF">2024-01-22T14:47:24Z</dcterms:modified>
  <cp:revision>37</cp:revision>
  <dc:title>PowerPoint Presentation</dc:title>
</cp:coreProperties>
</file>