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9972"/>
    <p:restoredTop sz="94660"/>
  </p:normalViewPr>
  <p:slideViewPr>
    <p:cSldViewPr snapToGrid="0">
      <p:cViewPr varScale="1">
        <p:scale>
          <a:sx d="100" n="86"/>
          <a:sy d="100" n="86"/>
        </p:scale>
        <p:origin x="96" y="888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anchor="t"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dirty="0" err="1" lang="en-US">
                <a:cs typeface="Calibri Light"/>
              </a:rPr>
              <a:t>Élement</a:t>
            </a:r>
            <a:r>
              <a:rPr dirty="0" lang="en-US">
                <a:cs typeface="Calibri Light"/>
              </a:rPr>
              <a:t> Calcium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r>
              <a:rPr dirty="0" lang="en-US">
                <a:cs typeface="Calibri"/>
              </a:rPr>
              <a:t>Alec Duperron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28D7-E24C-6024-9C96-A41BF38B3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r>
              <a:rPr dirty="0" lang="en-US">
                <a:cs typeface="Calibri"/>
              </a:rPr>
              <a:t>Nom de </a:t>
            </a:r>
            <a:r>
              <a:rPr dirty="0" err="1" lang="en-US">
                <a:cs typeface="Calibri"/>
              </a:rPr>
              <a:t>l'élement</a:t>
            </a:r>
            <a:r>
              <a:rPr dirty="0" lang="en-US">
                <a:cs typeface="Calibri"/>
              </a:rPr>
              <a:t> : Calcium</a:t>
            </a:r>
            <a:endParaRPr dirty="0" lang="en-US"/>
          </a:p>
          <a:p>
            <a:r>
              <a:rPr dirty="0" err="1" lang="en-US">
                <a:cs typeface="Calibri"/>
              </a:rPr>
              <a:t>Symbole</a:t>
            </a:r>
            <a:r>
              <a:rPr dirty="0" lang="en-US">
                <a:cs typeface="Calibri"/>
              </a:rPr>
              <a:t> : Ca</a:t>
            </a:r>
          </a:p>
          <a:p>
            <a:r>
              <a:rPr dirty="0" lang="en-US">
                <a:cs typeface="Calibri"/>
              </a:rPr>
              <a:t># case : 20</a:t>
            </a:r>
          </a:p>
          <a:p>
            <a:r>
              <a:rPr dirty="0" lang="en-US">
                <a:cs typeface="Calibri"/>
              </a:rPr>
              <a:t># protons : 20</a:t>
            </a:r>
          </a:p>
          <a:p>
            <a:r>
              <a:rPr dirty="0" lang="en-US">
                <a:cs typeface="Calibri"/>
              </a:rPr>
              <a:t># </a:t>
            </a:r>
            <a:r>
              <a:rPr dirty="0" err="1" lang="en-US">
                <a:cs typeface="Calibri"/>
              </a:rPr>
              <a:t>éléctrons</a:t>
            </a:r>
            <a:r>
              <a:rPr dirty="0" lang="en-US">
                <a:cs typeface="Calibri"/>
              </a:rPr>
              <a:t> : 20</a:t>
            </a:r>
          </a:p>
          <a:p>
            <a:r>
              <a:rPr dirty="0" lang="en-US">
                <a:cs typeface="Calibri"/>
              </a:rPr>
              <a:t>Masse </a:t>
            </a:r>
            <a:r>
              <a:rPr dirty="0" err="1" lang="en-US">
                <a:cs typeface="Calibri"/>
              </a:rPr>
              <a:t>atomique</a:t>
            </a:r>
            <a:r>
              <a:rPr dirty="0" lang="en-US">
                <a:cs typeface="Calibri"/>
              </a:rPr>
              <a:t> : 40</a:t>
            </a:r>
          </a:p>
          <a:p>
            <a:r>
              <a:rPr dirty="0" lang="en-US">
                <a:cs typeface="Calibri"/>
              </a:rPr>
              <a:t>#Neutrons : 20                                                                          </a:t>
            </a:r>
            <a:r>
              <a:rPr dirty="0" lang="en-US" sz="2400">
                <a:solidFill>
                  <a:srgbClr val="202124"/>
                </a:solidFill>
                <a:latin typeface="Arial"/>
                <a:cs typeface="Arial"/>
              </a:rPr>
              <a:t>[</a:t>
            </a:r>
            <a:r>
              <a:rPr dirty="0" err="1" lang="en-US" sz="2400">
                <a:solidFill>
                  <a:srgbClr val="202124"/>
                </a:solidFill>
                <a:latin typeface="Arial"/>
                <a:cs typeface="Arial"/>
              </a:rPr>
              <a:t>Ar</a:t>
            </a:r>
            <a:r>
              <a:rPr dirty="0" lang="en-US" sz="2400">
                <a:solidFill>
                  <a:srgbClr val="202124"/>
                </a:solidFill>
                <a:latin typeface="Arial"/>
                <a:cs typeface="Arial"/>
              </a:rPr>
              <a:t>] 4s²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42CFB2-AF46-0E94-D912-04FA82B42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290" y="1031396"/>
            <a:ext cx="4113721" cy="386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2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panose="020F0302020204030204"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0</Words>
  <Paragraphs>0</Paragraphs>
  <Slides>2</Slides>
  <Notes>0</Notes>
  <TotalTime>0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office theme</vt:lpstr>
      <vt:lpstr>Élement Calcium</vt:lpstr>
      <vt:lpstr>PowerPoint Presentation</vt:lpstr>
    </vt:vector>
  </TitlesOfParts>
  <LinksUpToDate>false</LinksUpToDate>
  <SharedDoc>false</SharedDoc>
  <HyperlinksChanged>false</HyperlinksChanged>
  <Application>Microsoft Office PowerPoint</Application>
  <AppVersion>16.0000</AppVersion>
  <PresentationFormat>Widescreen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2024-01-22T14:26:10Z</dcterms:created>
  <dc:creator/>
  <cp:lastModifiedBy/>
  <dcterms:modified xsi:type="dcterms:W3CDTF">2024-01-22T14:47:24Z</dcterms:modified>
  <cp:revision>37</cp:revision>
  <dc:title>PowerPoint Presentation</dc:title>
</cp:coreProperties>
</file>