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F70E3-C869-4F80-8B51-7B34606C65FA}" v="36" dt="2023-12-01T20:18:44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31045-5644-DA33-C520-6E4504F37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22EEEB-7F1D-4220-4D61-02B137971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B83F3A-71D0-E7B7-AD52-D61286A3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1F3093-F5A4-F4AE-A853-D780887E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CF5277-239D-41EF-C9DD-670B7F487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80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E9DDC-6485-CCBA-73EB-9CD94CAA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CB0951-E3C6-64A4-AEF9-05270C1BA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FEFD3-E914-112B-75B7-7C70D13D1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45B06-432B-3806-D5A7-B1F9C4B4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5B7264-EAFA-9676-2355-1F3A1F69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39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202D38-1717-10A2-127B-B3C7E442B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43244-6441-571A-B59F-2C2A42601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B2F1CA-6445-3A8B-7037-C4976FF0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4C01C8-55E0-B375-8766-2199AB7CF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C9730-C43F-E8D5-4B7E-C423757D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85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483A2-A871-9F6A-08D6-2BE2ED41C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E30544-BDFB-B6C9-02FF-E39F45F2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5D2A0-5C6E-DB30-72D4-4F0313FD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ED11E-B7C2-A036-34D9-657E43D4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C99B72-9D39-4156-61DA-993BF4E6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050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99413-7B8B-BABC-0E25-CE1652C5D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028F5-0288-B040-EDC5-D30DB6BB0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17C633-1738-7332-6D5E-79356805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29B9C5-CDA0-8F4F-B311-D33B6A7F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40BA20-A28E-DEC4-615D-15B50172D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952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B3363-314B-17AA-0C14-12516DB5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9FEEDC-ECC1-25CE-EFBE-FCF357081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2308B4-7311-23BC-B16E-981E135DC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EBC781-6DA1-2841-6813-4BF3179C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E50743-6063-736B-5041-47F59294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709C4B-0223-5B11-8F59-F17B41F0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939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2A261-CF95-50D2-A090-1073ECAAC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F84C15-C37E-C435-3C0E-AA7189ECA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F0FDF8-AAEC-7BF7-7DE9-A603E4ECA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5BD896-A65C-D1D0-EC07-618E773CE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807463-62C9-CF42-2034-B866FABA1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C5ABFA2-671A-BAEF-57B4-F02762FD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A75745-A5DB-467E-4B61-3F72647C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3AFF61-7F12-3C90-27D7-22CEB26F1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29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44503-E56D-A4D4-A77E-BB2CAA89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580CF8-D605-578F-753E-28BB8AEE5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292A85-2A74-55EE-9EEC-3BFC58B7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F2049F-F0B6-0F05-ABE6-16E18913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51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1CDC0D-AAC6-B8EC-8E60-2B993B7C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FF5890-3B0F-5D03-5A70-44328525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76BD30-65F4-02DE-C50B-6E60BC21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03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87A5C7-6A7F-975F-C3BF-553EC4F38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59A208-089D-BDB6-7654-4F8DD2C4F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D88D0C-F66C-E4CD-58EA-D8EB4C93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B98053-38F8-BAEF-80F4-9A73446A3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003DF1-7526-D3DE-05B5-263F0AFD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6A1732-3E75-DCFC-F1D4-81BA7267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47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6885E-F803-12CB-346F-E50CB46F7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3018B6-CD20-A63C-78AF-A7C7B3460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69C8C7-F58A-8484-CD9A-2611B665D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3224C9-C1F9-4125-0432-5E886303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1C6AFE-6DA7-ECA0-3B4B-FC4B275B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B376D5-E611-D22D-F778-AB497F5A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4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C60BBC-AFB6-4791-2440-B3356755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416ADA-2E10-7163-C0AE-004F07A9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DFF96-AEAC-4DEA-E00D-9D4765868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AB73-24BB-4F33-9115-5B9823B8A885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E7533C-E6EA-2271-BAF2-171A368F2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8F9D27-C027-04A6-5B06-0938606D0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11AC-7D5E-42D5-AB63-37FDF7ADA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487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767871-4A0E-E4E4-BA64-E49A49198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CE5A34-6A7C-089B-F759-E22EC7EE80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Alec Duperron</a:t>
            </a:r>
          </a:p>
        </p:txBody>
      </p:sp>
    </p:spTree>
    <p:extLst>
      <p:ext uri="{BB962C8B-B14F-4D97-AF65-F5344CB8AC3E}">
        <p14:creationId xmlns:p14="http://schemas.microsoft.com/office/powerpoint/2010/main" val="297925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D14A6-E16C-99B5-D8F2-26C95F2A8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5019116" cy="1649917"/>
          </a:xfrm>
        </p:spPr>
        <p:txBody>
          <a:bodyPr/>
          <a:lstStyle/>
          <a:p>
            <a:r>
              <a:rPr lang="fr-CA" dirty="0"/>
              <a:t>Lequel est un stérilet?</a:t>
            </a:r>
          </a:p>
        </p:txBody>
      </p:sp>
      <p:pic>
        <p:nvPicPr>
          <p:cNvPr id="7170" name="Picture 2" descr="Résultat d’images pour Timbre contraceptif">
            <a:extLst>
              <a:ext uri="{FF2B5EF4-FFF2-40B4-BE49-F238E27FC236}">
                <a16:creationId xmlns:a16="http://schemas.microsoft.com/office/drawing/2014/main" id="{E9546696-D951-EC31-F5A0-A0CEBEC2D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227" y="2490654"/>
            <a:ext cx="4513056" cy="385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ésultat d’images pour stérilet">
            <a:extLst>
              <a:ext uri="{FF2B5EF4-FFF2-40B4-BE49-F238E27FC236}">
                <a16:creationId xmlns:a16="http://schemas.microsoft.com/office/drawing/2014/main" id="{4D8A6815-0039-2F55-209E-E953B6448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329" y="2817806"/>
            <a:ext cx="4197898" cy="320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Résultat d’images pour pilule contraception">
            <a:extLst>
              <a:ext uri="{FF2B5EF4-FFF2-40B4-BE49-F238E27FC236}">
                <a16:creationId xmlns:a16="http://schemas.microsoft.com/office/drawing/2014/main" id="{0635CE45-6FF5-E3E2-19B9-D6B59B8FA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671" y="3132824"/>
            <a:ext cx="3429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87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Résultat d’images pour stérilet">
            <a:extLst>
              <a:ext uri="{FF2B5EF4-FFF2-40B4-BE49-F238E27FC236}">
                <a16:creationId xmlns:a16="http://schemas.microsoft.com/office/drawing/2014/main" id="{F8A91DD0-14CA-DE01-18FB-24FBBE1BA2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5" r="7022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E22F9A-873B-596B-70B4-103AB02C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 dirty="0" err="1"/>
              <a:t>Stérilet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5586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Résultat d’images pour vasectomie">
            <a:extLst>
              <a:ext uri="{FF2B5EF4-FFF2-40B4-BE49-F238E27FC236}">
                <a16:creationId xmlns:a16="http://schemas.microsoft.com/office/drawing/2014/main" id="{8ADAE1BB-5530-96EC-2C83-870AE7E793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1" r="11063" b="2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1" name="Right Triangle 8200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5F2336-5E2D-5BB5-9A29-645D31E7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000"/>
              <a:t>En quoi consiste la vasectomie?</a:t>
            </a:r>
          </a:p>
        </p:txBody>
      </p:sp>
    </p:spTree>
    <p:extLst>
      <p:ext uri="{BB962C8B-B14F-4D97-AF65-F5344CB8AC3E}">
        <p14:creationId xmlns:p14="http://schemas.microsoft.com/office/powerpoint/2010/main" val="3652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Résultat d’images pour vasectomie">
            <a:extLst>
              <a:ext uri="{FF2B5EF4-FFF2-40B4-BE49-F238E27FC236}">
                <a16:creationId xmlns:a16="http://schemas.microsoft.com/office/drawing/2014/main" id="{68B9A0B9-5903-B81F-213E-EE77479560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41"/>
          <a:stretch/>
        </p:blipFill>
        <p:spPr bwMode="auto"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249" name="Freeform: Shape 10248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251" name="Freeform: Shape 10250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BCAB14-A0D7-08CB-F695-F71E50EB7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C’est le sectionnement du canal déférent de l’homme</a:t>
            </a:r>
          </a:p>
        </p:txBody>
      </p:sp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55" name="Rectangle 1025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737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1" name="Rectangle 11270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Résultat d’images pour seringue">
            <a:extLst>
              <a:ext uri="{FF2B5EF4-FFF2-40B4-BE49-F238E27FC236}">
                <a16:creationId xmlns:a16="http://schemas.microsoft.com/office/drawing/2014/main" id="{3EA5C331-B98B-A1A1-203C-E41B173F7A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2" r="10631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3" name="Right Triangle 11272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75" name="Rectangle 1127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FBF9C0-B982-5ADA-9C85-B7ACD4A5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000"/>
              <a:t>C’est quoi un contraceptif injectable?</a:t>
            </a:r>
          </a:p>
        </p:txBody>
      </p:sp>
    </p:spTree>
    <p:extLst>
      <p:ext uri="{BB962C8B-B14F-4D97-AF65-F5344CB8AC3E}">
        <p14:creationId xmlns:p14="http://schemas.microsoft.com/office/powerpoint/2010/main" val="415701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5" name="Rectangle 12294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Résultat d’images pour contraceptif injectables">
            <a:extLst>
              <a:ext uri="{FF2B5EF4-FFF2-40B4-BE49-F238E27FC236}">
                <a16:creationId xmlns:a16="http://schemas.microsoft.com/office/drawing/2014/main" id="{0F6559F7-8AF1-AED5-9D31-105A6B568F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6" r="1894" b="-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7" name="Right Triangle 12296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99" name="Rectangle 1229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0264B4-0B86-C3E3-2FC8-79AD82AA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500"/>
              <a:t>C’est des hormones mais qui sont injectables.</a:t>
            </a:r>
          </a:p>
        </p:txBody>
      </p:sp>
    </p:spTree>
    <p:extLst>
      <p:ext uri="{BB962C8B-B14F-4D97-AF65-F5344CB8AC3E}">
        <p14:creationId xmlns:p14="http://schemas.microsoft.com/office/powerpoint/2010/main" val="316618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ésultat d’images pour trompes de fallope">
            <a:extLst>
              <a:ext uri="{FF2B5EF4-FFF2-40B4-BE49-F238E27FC236}">
                <a16:creationId xmlns:a16="http://schemas.microsoft.com/office/drawing/2014/main" id="{7EF171ED-4F63-D66C-567F-59E1550DC9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Rectangle 1331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8466F8-E2B7-54E7-656C-0BF8B08F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C’est quoi la ligature des trompes?</a:t>
            </a:r>
          </a:p>
        </p:txBody>
      </p:sp>
      <p:cxnSp>
        <p:nvCxnSpPr>
          <p:cNvPr id="13321" name="Straight Connector 1332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3" name="Straight Connector 1332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878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 descr="Résultat d’images pour ligature des trompes">
            <a:extLst>
              <a:ext uri="{FF2B5EF4-FFF2-40B4-BE49-F238E27FC236}">
                <a16:creationId xmlns:a16="http://schemas.microsoft.com/office/drawing/2014/main" id="{E5C854A2-5D98-597E-34C7-EF26BB135E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4" r="1252" b="-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5" name="Right Triangle 14344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BDEF44-8001-4EF4-97C0-6EF7076D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600"/>
              <a:t>Cela consiste à bloquer les trompes.</a:t>
            </a:r>
          </a:p>
        </p:txBody>
      </p:sp>
    </p:spTree>
    <p:extLst>
      <p:ext uri="{BB962C8B-B14F-4D97-AF65-F5344CB8AC3E}">
        <p14:creationId xmlns:p14="http://schemas.microsoft.com/office/powerpoint/2010/main" val="331090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45C0C-64D9-7DC3-2CC5-886E99A2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Ques</a:t>
            </a:r>
            <a:r>
              <a:rPr lang="fr-CA" dirty="0"/>
              <a:t>-ce qu’une pilule contraceptive?</a:t>
            </a:r>
          </a:p>
        </p:txBody>
      </p:sp>
      <p:pic>
        <p:nvPicPr>
          <p:cNvPr id="1026" name="Picture 2" descr="Résultat d’images pour pilule contraceptive">
            <a:extLst>
              <a:ext uri="{FF2B5EF4-FFF2-40B4-BE49-F238E27FC236}">
                <a16:creationId xmlns:a16="http://schemas.microsoft.com/office/drawing/2014/main" id="{C74A5EB0-8F2D-F43A-3BCE-230244ED6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820" y="1690688"/>
            <a:ext cx="4991100" cy="358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52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astilles et comprimés assortis">
            <a:extLst>
              <a:ext uri="{FF2B5EF4-FFF2-40B4-BE49-F238E27FC236}">
                <a16:creationId xmlns:a16="http://schemas.microsoft.com/office/drawing/2014/main" id="{84E00D3B-6FC7-D3B1-ABDC-5BE6408EDB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41" b="9289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AC2D986-6367-8FDE-E06F-3635E6BB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>
                <a:solidFill>
                  <a:srgbClr val="FFFFFF"/>
                </a:solidFill>
              </a:rPr>
              <a:t>Un </a:t>
            </a:r>
            <a:r>
              <a:rPr lang="en-US" sz="5200" dirty="0" err="1">
                <a:solidFill>
                  <a:srgbClr val="FFFFFF"/>
                </a:solidFill>
              </a:rPr>
              <a:t>Comprimé</a:t>
            </a:r>
            <a:r>
              <a:rPr lang="en-US" sz="5200" dirty="0">
                <a:solidFill>
                  <a:srgbClr val="FFFFFF"/>
                </a:solidFill>
              </a:rPr>
              <a:t> </a:t>
            </a:r>
            <a:r>
              <a:rPr lang="en-US" sz="5200" dirty="0" err="1">
                <a:solidFill>
                  <a:srgbClr val="FFFFFF"/>
                </a:solidFill>
              </a:rPr>
              <a:t>contenant</a:t>
            </a:r>
            <a:r>
              <a:rPr lang="en-US" sz="5200" dirty="0">
                <a:solidFill>
                  <a:srgbClr val="FFFFFF"/>
                </a:solidFill>
              </a:rPr>
              <a:t> des hormones </a:t>
            </a:r>
            <a:r>
              <a:rPr lang="en-US" sz="5200" dirty="0" err="1">
                <a:solidFill>
                  <a:srgbClr val="FFFFFF"/>
                </a:solidFill>
              </a:rPr>
              <a:t>synthétique</a:t>
            </a: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3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626BA4-17A3-4261-51B0-728FC614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861" y="64007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C’est</a:t>
            </a:r>
            <a:r>
              <a:rPr lang="en-US" sz="5400" dirty="0"/>
              <a:t> quoi </a:t>
            </a:r>
            <a:r>
              <a:rPr lang="en-US" sz="5400" dirty="0" err="1"/>
              <a:t>une</a:t>
            </a:r>
            <a:r>
              <a:rPr lang="en-US" sz="5400" dirty="0"/>
              <a:t> pilule du </a:t>
            </a:r>
            <a:r>
              <a:rPr lang="en-US" sz="5400" dirty="0" err="1"/>
              <a:t>lendemain</a:t>
            </a:r>
            <a:r>
              <a:rPr lang="en-US" sz="5400" dirty="0"/>
              <a:t>?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ésultat d’images pour pilule du lendemain">
            <a:extLst>
              <a:ext uri="{FF2B5EF4-FFF2-40B4-BE49-F238E27FC236}">
                <a16:creationId xmlns:a16="http://schemas.microsoft.com/office/drawing/2014/main" id="{C740DD30-5E60-2626-2AB8-D2EA33A65C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9" r="16299"/>
          <a:stretch/>
        </p:blipFill>
        <p:spPr bwMode="auto">
          <a:xfrm>
            <a:off x="5313225" y="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7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81CE1F7-67EF-6839-97B1-845EB6626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 contraceptif D’urgence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7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Résultat d’images pour condom">
            <a:extLst>
              <a:ext uri="{FF2B5EF4-FFF2-40B4-BE49-F238E27FC236}">
                <a16:creationId xmlns:a16="http://schemas.microsoft.com/office/drawing/2014/main" id="{DBF46659-599C-DFE3-9BD1-CC1685EE30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53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9AA622-6570-9343-C94B-2F322EA8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C’est quoi un condom?</a:t>
            </a:r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97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Résultat d’images pour condom">
            <a:extLst>
              <a:ext uri="{FF2B5EF4-FFF2-40B4-BE49-F238E27FC236}">
                <a16:creationId xmlns:a16="http://schemas.microsoft.com/office/drawing/2014/main" id="{902EDDDF-85C5-A448-2B52-760731D06D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6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ight Triangle 4104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4B12F6-FB1D-F94C-53CF-54C12BC4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/>
              <a:t>C’est un bout de latex qui empêche le sperme ou autre bactérie de rentrer</a:t>
            </a:r>
          </a:p>
        </p:txBody>
      </p:sp>
    </p:spTree>
    <p:extLst>
      <p:ext uri="{BB962C8B-B14F-4D97-AF65-F5344CB8AC3E}">
        <p14:creationId xmlns:p14="http://schemas.microsoft.com/office/powerpoint/2010/main" val="2699196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Résultat d’images pour Timbre contraceptif">
            <a:extLst>
              <a:ext uri="{FF2B5EF4-FFF2-40B4-BE49-F238E27FC236}">
                <a16:creationId xmlns:a16="http://schemas.microsoft.com/office/drawing/2014/main" id="{97626E97-106F-A137-DAA8-A9B267F0A6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73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Right Triangle 5128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540791E-0FB6-F55A-8C29-F96A9C228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500"/>
              <a:t>C’est quoi un timbre contraceptif?</a:t>
            </a:r>
          </a:p>
        </p:txBody>
      </p:sp>
    </p:spTree>
    <p:extLst>
      <p:ext uri="{BB962C8B-B14F-4D97-AF65-F5344CB8AC3E}">
        <p14:creationId xmlns:p14="http://schemas.microsoft.com/office/powerpoint/2010/main" val="285191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BD396B13-A10E-4A7C-A096-8CAE0B98B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Résultat d’images pour Timbre contraceptif">
            <a:extLst>
              <a:ext uri="{FF2B5EF4-FFF2-40B4-BE49-F238E27FC236}">
                <a16:creationId xmlns:a16="http://schemas.microsoft.com/office/drawing/2014/main" id="{F5032F87-48C2-2607-D214-A89C4DC36F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0" r="13478" b="1"/>
          <a:stretch/>
        </p:blipFill>
        <p:spPr bwMode="auto">
          <a:xfrm>
            <a:off x="4821287" y="348856"/>
            <a:ext cx="7047273" cy="6160289"/>
          </a:xfrm>
          <a:custGeom>
            <a:avLst/>
            <a:gdLst/>
            <a:ahLst/>
            <a:cxnLst/>
            <a:rect l="l" t="t" r="r" b="b"/>
            <a:pathLst>
              <a:path w="7047273" h="6160289">
                <a:moveTo>
                  <a:pt x="0" y="0"/>
                </a:moveTo>
                <a:lnTo>
                  <a:pt x="7047273" y="0"/>
                </a:lnTo>
                <a:lnTo>
                  <a:pt x="7047273" y="2807326"/>
                </a:lnTo>
                <a:lnTo>
                  <a:pt x="3603828" y="6155120"/>
                </a:lnTo>
                <a:lnTo>
                  <a:pt x="7047273" y="6155120"/>
                </a:lnTo>
                <a:lnTo>
                  <a:pt x="7047273" y="6160289"/>
                </a:lnTo>
                <a:lnTo>
                  <a:pt x="0" y="616028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Right Triangle 6152">
            <a:extLst>
              <a:ext uri="{FF2B5EF4-FFF2-40B4-BE49-F238E27FC236}">
                <a16:creationId xmlns:a16="http://schemas.microsoft.com/office/drawing/2014/main" id="{52B7117A-6A3D-4C1E-8D25-852D81E78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4" y="625059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6D99E4-E45C-6C6C-B803-9A1CCE97E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383528"/>
            <a:ext cx="3371456" cy="3167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500"/>
              <a:t>Un timbre carré appliqué 1x par semaines</a:t>
            </a:r>
          </a:p>
        </p:txBody>
      </p:sp>
    </p:spTree>
    <p:extLst>
      <p:ext uri="{BB962C8B-B14F-4D97-AF65-F5344CB8AC3E}">
        <p14:creationId xmlns:p14="http://schemas.microsoft.com/office/powerpoint/2010/main" val="713198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106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</vt:lpstr>
      <vt:lpstr>Ques-ce qu’une pilule contraceptive?</vt:lpstr>
      <vt:lpstr>Un Comprimé contenant des hormones synthétique</vt:lpstr>
      <vt:lpstr>C’est quoi une pilule du lendemain?</vt:lpstr>
      <vt:lpstr>Un contraceptif D’urgence</vt:lpstr>
      <vt:lpstr>C’est quoi un condom?</vt:lpstr>
      <vt:lpstr>C’est un bout de latex qui empêche le sperme ou autre bactérie de rentrer</vt:lpstr>
      <vt:lpstr>C’est quoi un timbre contraceptif?</vt:lpstr>
      <vt:lpstr>Un timbre carré appliqué 1x par semaines</vt:lpstr>
      <vt:lpstr>Lequel est un stérilet?</vt:lpstr>
      <vt:lpstr>Stérilet</vt:lpstr>
      <vt:lpstr>En quoi consiste la vasectomie?</vt:lpstr>
      <vt:lpstr>C’est le sectionnement du canal déférent de l’homme</vt:lpstr>
      <vt:lpstr>C’est quoi un contraceptif injectable?</vt:lpstr>
      <vt:lpstr>C’est des hormones mais qui sont injectables.</vt:lpstr>
      <vt:lpstr>C’est quoi la ligature des trompes?</vt:lpstr>
      <vt:lpstr>Cela consiste à bloquer les trompes.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aduperron01 Alec</dc:creator>
  <cp:lastModifiedBy>aduperron01 Alec</cp:lastModifiedBy>
  <cp:revision>2</cp:revision>
  <dcterms:created xsi:type="dcterms:W3CDTF">2023-12-01T20:04:30Z</dcterms:created>
  <dcterms:modified xsi:type="dcterms:W3CDTF">2023-12-01T20:19:17Z</dcterms:modified>
</cp:coreProperties>
</file>