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24CDE-F634-1527-75D5-2D462563CCC1}" v="313" dt="2024-04-05T13:38:50.545"/>
    <p1510:client id="{B3039DC9-2CA9-5489-8B42-8A98E2F0F9B6}" v="201" dt="2024-04-05T13:30:25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3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6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2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1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1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7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9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6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3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9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4/5/2024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1" r:id="rId6"/>
    <p:sldLayoutId id="2147483737" r:id="rId7"/>
    <p:sldLayoutId id="2147483738" r:id="rId8"/>
    <p:sldLayoutId id="2147483739" r:id="rId9"/>
    <p:sldLayoutId id="2147483740" r:id="rId10"/>
    <p:sldLayoutId id="214748374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rendu 3D d’une sphère rouge avec une ligne de lumière passant par le milieu">
            <a:extLst>
              <a:ext uri="{FF2B5EF4-FFF2-40B4-BE49-F238E27FC236}">
                <a16:creationId xmlns:a16="http://schemas.microsoft.com/office/drawing/2014/main" id="{A8612B66-4C9A-53DD-456F-D51A0D5D47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97" b="8519"/>
          <a:stretch/>
        </p:blipFill>
        <p:spPr>
          <a:xfrm>
            <a:off x="-2" y="14375"/>
            <a:ext cx="12192001" cy="685800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6C3E48C-655A-4982-8E73-7FB0D9E6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" y="3307170"/>
            <a:ext cx="12191982" cy="3558767"/>
          </a:xfrm>
          <a:prstGeom prst="rect">
            <a:avLst/>
          </a:prstGeom>
          <a:gradFill>
            <a:gsLst>
              <a:gs pos="89000">
                <a:srgbClr val="000000">
                  <a:alpha val="0"/>
                </a:srgbClr>
              </a:gs>
              <a:gs pos="0">
                <a:schemeClr val="tx1"/>
              </a:gs>
              <a:gs pos="56000">
                <a:srgbClr val="000000">
                  <a:alpha val="26000"/>
                </a:srgbClr>
              </a:gs>
              <a:gs pos="14000">
                <a:srgbClr val="000000">
                  <a:alpha val="37000"/>
                </a:srgbClr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3308" y="710885"/>
            <a:ext cx="8625385" cy="272955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C'est quoi la gravitation universelle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939" y="3428764"/>
            <a:ext cx="8296122" cy="81137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40000"/>
              </a:lnSpc>
            </a:pPr>
            <a:r>
              <a:rPr lang="en-US" sz="2000" dirty="0">
                <a:solidFill>
                  <a:srgbClr val="FFFFFF"/>
                </a:solidFill>
              </a:rPr>
              <a:t>A) Le </a:t>
            </a:r>
            <a:r>
              <a:rPr lang="en-US" sz="2000" err="1">
                <a:solidFill>
                  <a:srgbClr val="FFFFFF"/>
                </a:solidFill>
              </a:rPr>
              <a:t>bouclier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err="1">
                <a:solidFill>
                  <a:srgbClr val="FFFFFF"/>
                </a:solidFill>
              </a:rPr>
              <a:t>magnétique</a:t>
            </a:r>
            <a:r>
              <a:rPr lang="en-US" sz="2000" dirty="0">
                <a:solidFill>
                  <a:srgbClr val="FFFFFF"/>
                </a:solidFill>
              </a:rPr>
              <a:t> de la terre.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solidFill>
                  <a:srgbClr val="FFFFFF"/>
                </a:solidFill>
              </a:rPr>
              <a:t>B) Une force </a:t>
            </a:r>
            <a:r>
              <a:rPr lang="en-US" sz="2000" err="1">
                <a:solidFill>
                  <a:srgbClr val="FFFFFF"/>
                </a:solidFill>
              </a:rPr>
              <a:t>d'attraction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err="1">
                <a:solidFill>
                  <a:srgbClr val="FFFFFF"/>
                </a:solidFill>
              </a:rPr>
              <a:t>excercée</a:t>
            </a:r>
            <a:r>
              <a:rPr lang="en-US" sz="2000" dirty="0">
                <a:solidFill>
                  <a:srgbClr val="FFFFFF"/>
                </a:solidFill>
              </a:rPr>
              <a:t> par </a:t>
            </a:r>
            <a:r>
              <a:rPr lang="en-US" sz="2000" err="1">
                <a:solidFill>
                  <a:srgbClr val="FFFFFF"/>
                </a:solidFill>
              </a:rPr>
              <a:t>une</a:t>
            </a:r>
            <a:r>
              <a:rPr lang="en-US" sz="2000" dirty="0">
                <a:solidFill>
                  <a:srgbClr val="FFFFFF"/>
                </a:solidFill>
              </a:rPr>
              <a:t> masse sur </a:t>
            </a:r>
            <a:r>
              <a:rPr lang="en-US" sz="2000" err="1">
                <a:solidFill>
                  <a:srgbClr val="FFFFFF"/>
                </a:solidFill>
              </a:rPr>
              <a:t>une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err="1">
                <a:solidFill>
                  <a:srgbClr val="FFFFFF"/>
                </a:solidFill>
              </a:rPr>
              <a:t>autre</a:t>
            </a:r>
            <a:r>
              <a:rPr lang="en-US" sz="2000" dirty="0">
                <a:solidFill>
                  <a:srgbClr val="FFFFFF"/>
                </a:solidFill>
              </a:rPr>
              <a:t> masse.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solidFill>
                  <a:srgbClr val="FFFFFF"/>
                </a:solidFill>
              </a:rPr>
              <a:t>C) La composition du </a:t>
            </a:r>
            <a:r>
              <a:rPr lang="en-US" sz="2000" err="1">
                <a:solidFill>
                  <a:srgbClr val="FFFFFF"/>
                </a:solidFill>
              </a:rPr>
              <a:t>systême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err="1">
                <a:solidFill>
                  <a:srgbClr val="FFFFFF"/>
                </a:solidFill>
              </a:rPr>
              <a:t>solaire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A3875-2CBA-231A-EFFA-A71559E7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26CA9-EF0C-1FA9-1657-DCE8C033D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0668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A2CE-C704-23CB-8F66-D5C27F0B1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E89B1-7B91-EE6D-380E-8B6E1166E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5000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7F580-5034-C92F-B864-D4D17C23A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Quel </a:t>
            </a:r>
            <a:r>
              <a:rPr lang="en-US" dirty="0" err="1"/>
              <a:t>est</a:t>
            </a:r>
            <a:r>
              <a:rPr lang="en-US" dirty="0"/>
              <a:t> la masse du soleil?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99538-D22E-18FD-630B-170857AC5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/>
              <a:t>A) 2 x 10</a:t>
            </a:r>
            <a:r>
              <a:rPr lang="en-US" sz="1500" dirty="0"/>
              <a:t>30</a:t>
            </a:r>
            <a:r>
              <a:rPr lang="en-US" sz="3000" dirty="0"/>
              <a:t> kg</a:t>
            </a:r>
          </a:p>
          <a:p>
            <a:pPr>
              <a:buClr>
                <a:srgbClr val="C3B2A7"/>
              </a:buClr>
            </a:pPr>
            <a:r>
              <a:rPr lang="en-US" sz="3000" dirty="0"/>
              <a:t>B) 3 x 10³ kg</a:t>
            </a:r>
          </a:p>
          <a:p>
            <a:pPr>
              <a:buClr>
                <a:srgbClr val="C3B2A7"/>
              </a:buClr>
            </a:pPr>
            <a:r>
              <a:rPr lang="en-US" sz="3000" dirty="0"/>
              <a:t>C) 5 x 10000 kg</a:t>
            </a:r>
          </a:p>
        </p:txBody>
      </p:sp>
      <p:pic>
        <p:nvPicPr>
          <p:cNvPr id="5" name="Picture 4" descr="Thermomètre à l’extérieur">
            <a:extLst>
              <a:ext uri="{FF2B5EF4-FFF2-40B4-BE49-F238E27FC236}">
                <a16:creationId xmlns:a16="http://schemas.microsoft.com/office/drawing/2014/main" id="{67ADDF9F-1C0A-069D-D0FE-DE30306F49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161" b="-4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198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B982-6636-7979-7291-07B6CF92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22BA4-13AB-1CCA-FC40-3A1B8B7C8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3502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CF45F-BFC6-300B-7DA2-672E9837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planète</a:t>
            </a:r>
            <a:r>
              <a:rPr lang="en-US" dirty="0"/>
              <a:t> </a:t>
            </a:r>
            <a:r>
              <a:rPr lang="en-US" dirty="0" err="1"/>
              <a:t>surnommé</a:t>
            </a:r>
            <a:r>
              <a:rPr lang="en-US" dirty="0"/>
              <a:t>, le plus puissant des </a:t>
            </a:r>
            <a:r>
              <a:rPr lang="en-US" dirty="0" err="1"/>
              <a:t>dieux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CAD6D-4CA2-7FD1-8B8B-2FEE1814A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) Mars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B) Terre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C) Jupiter</a:t>
            </a:r>
          </a:p>
        </p:txBody>
      </p:sp>
    </p:spTree>
    <p:extLst>
      <p:ext uri="{BB962C8B-B14F-4D97-AF65-F5344CB8AC3E}">
        <p14:creationId xmlns:p14="http://schemas.microsoft.com/office/powerpoint/2010/main" val="399240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DC0B-705A-CC05-C642-4942529F1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8316D-4F5D-01DF-C89C-66E58E85F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7726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A1AF-F8E5-45E8-A93A-0CAAD486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C'est</a:t>
            </a:r>
            <a:r>
              <a:rPr lang="en-US" dirty="0"/>
              <a:t> quoi la Lune?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C431F-0A99-8A3C-D6D4-FFC5EE2DE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) Un satellite qui </a:t>
            </a:r>
            <a:r>
              <a:rPr lang="en-US" dirty="0" err="1"/>
              <a:t>gravite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orbite</a:t>
            </a:r>
            <a:r>
              <a:rPr lang="en-US" dirty="0"/>
              <a:t> </a:t>
            </a:r>
            <a:r>
              <a:rPr lang="en-US" dirty="0" err="1"/>
              <a:t>autour</a:t>
            </a:r>
            <a:r>
              <a:rPr lang="en-US" dirty="0"/>
              <a:t> de la terre.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B ) Une </a:t>
            </a:r>
            <a:r>
              <a:rPr lang="en-US" dirty="0" err="1"/>
              <a:t>planète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C ) Une </a:t>
            </a:r>
            <a:r>
              <a:rPr lang="en-US" dirty="0" err="1"/>
              <a:t>grosse</a:t>
            </a:r>
            <a:r>
              <a:rPr lang="en-US" dirty="0"/>
              <a:t> </a:t>
            </a:r>
            <a:r>
              <a:rPr lang="en-US" dirty="0" err="1"/>
              <a:t>comète</a:t>
            </a:r>
          </a:p>
        </p:txBody>
      </p:sp>
    </p:spTree>
    <p:extLst>
      <p:ext uri="{BB962C8B-B14F-4D97-AF65-F5344CB8AC3E}">
        <p14:creationId xmlns:p14="http://schemas.microsoft.com/office/powerpoint/2010/main" val="173621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54D0-55EC-1565-8CB0-810B17A0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0BFAB-DBBD-37C7-1AA1-E1821AAD7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6103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F623D-4F5F-5CA3-51C8-71D731CD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C'est</a:t>
            </a:r>
            <a:r>
              <a:rPr lang="en-US" dirty="0"/>
              <a:t> quoi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comète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EC23A-DEC2-459D-CB82-332541CA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) Un corps </a:t>
            </a:r>
            <a:r>
              <a:rPr lang="en-US" err="1"/>
              <a:t>rocheux</a:t>
            </a:r>
            <a:r>
              <a:rPr lang="en-US" dirty="0"/>
              <a:t> </a:t>
            </a:r>
            <a:r>
              <a:rPr lang="en-US" err="1"/>
              <a:t>gravitant</a:t>
            </a:r>
            <a:r>
              <a:rPr lang="en-US" dirty="0"/>
              <a:t> </a:t>
            </a:r>
            <a:r>
              <a:rPr lang="en-US" err="1"/>
              <a:t>en</a:t>
            </a:r>
            <a:r>
              <a:rPr lang="en-US" dirty="0"/>
              <a:t> </a:t>
            </a:r>
            <a:r>
              <a:rPr lang="en-US" err="1"/>
              <a:t>orbite</a:t>
            </a:r>
            <a:r>
              <a:rPr lang="en-US" dirty="0"/>
              <a:t> </a:t>
            </a:r>
            <a:r>
              <a:rPr lang="en-US" err="1"/>
              <a:t>autour</a:t>
            </a:r>
            <a:r>
              <a:rPr lang="en-US"/>
              <a:t> du soleil.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B ) Un </a:t>
            </a:r>
            <a:r>
              <a:rPr lang="en-US" err="1"/>
              <a:t>objet</a:t>
            </a:r>
            <a:r>
              <a:rPr lang="en-US" dirty="0"/>
              <a:t> </a:t>
            </a:r>
            <a:r>
              <a:rPr lang="en-US" err="1"/>
              <a:t>céleste</a:t>
            </a:r>
            <a:r>
              <a:rPr lang="en-US" dirty="0"/>
              <a:t> qui </a:t>
            </a:r>
            <a:r>
              <a:rPr lang="en-US" err="1"/>
              <a:t>atteint</a:t>
            </a:r>
            <a:r>
              <a:rPr lang="en-US"/>
              <a:t> la terre sans se consumer.</a:t>
            </a:r>
            <a:endParaRPr lang="en-US" dirty="0"/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C ) Un petit bloc de </a:t>
            </a:r>
            <a:r>
              <a:rPr lang="en-US" dirty="0" err="1"/>
              <a:t>roche</a:t>
            </a:r>
            <a:r>
              <a:rPr lang="en-US" dirty="0"/>
              <a:t> et de glace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dirty="0" err="1"/>
              <a:t>l'orbite</a:t>
            </a:r>
            <a:r>
              <a:rPr lang="en-US" dirty="0"/>
              <a:t> passe </a:t>
            </a:r>
            <a:r>
              <a:rPr lang="en-US" dirty="0" err="1"/>
              <a:t>près</a:t>
            </a:r>
            <a:r>
              <a:rPr lang="en-US" dirty="0"/>
              <a:t> du soleil.</a:t>
            </a:r>
          </a:p>
        </p:txBody>
      </p:sp>
    </p:spTree>
    <p:extLst>
      <p:ext uri="{BB962C8B-B14F-4D97-AF65-F5344CB8AC3E}">
        <p14:creationId xmlns:p14="http://schemas.microsoft.com/office/powerpoint/2010/main" val="1201200106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BohemianVTI</vt:lpstr>
      <vt:lpstr>C'est quoi la gravitation universelle ?</vt:lpstr>
      <vt:lpstr>Réponse :</vt:lpstr>
      <vt:lpstr>Quel est la masse du soleil?</vt:lpstr>
      <vt:lpstr>Réponse :</vt:lpstr>
      <vt:lpstr>Quel est la planète surnommé, le plus puissant des dieux?</vt:lpstr>
      <vt:lpstr>Réponse : </vt:lpstr>
      <vt:lpstr>C'est quoi la Lune?</vt:lpstr>
      <vt:lpstr>Réponse :</vt:lpstr>
      <vt:lpstr>C'est quoi une comète?</vt:lpstr>
      <vt:lpstr>Réponse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120</cp:revision>
  <dcterms:created xsi:type="dcterms:W3CDTF">2024-04-05T13:18:59Z</dcterms:created>
  <dcterms:modified xsi:type="dcterms:W3CDTF">2024-04-05T13:39:28Z</dcterms:modified>
</cp:coreProperties>
</file>