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6B126-9845-427D-89EA-FC7CCC762ADB}" v="869" dt="2023-03-14T15:07:55.979"/>
    <p1510:client id="{E513119C-A577-2D61-DE22-D736C5E1D977}" v="376" dt="2023-03-17T13:20:53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29:56.2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2032 6952 16383 0 0,'8'-8'0'0'0,"11"-11"0"0"0,18-13 0 0 0,10-8 0 0 0,16-17 0 0 0,15-16 0 0 0,5-11 0 0 0,-4 1 0 0 0,-11 5 0 0 0,-13 13 0 0 0,-11 13 0 0 0,-10 15 0 0 0,-8 14 0 0 0,-7 11 0 0 0,-4 8 0 0 0,-3 4 0 0 0,-1 2 0 0 0,-1 1 0 0 0,3 0 0 0 0,2-1 0 0 0,4-5 0 0 0,2-1 0 0 0,2-5 0 0 0,1 0 0 0 0,-2 1 0 0 0,-2 1 0 0 0,-2 3 0 0 0,-3 2 0 0 0,1 1 0 0 0,1 0 0 0 0,2 2 0 0 0,3-1 0 0 0,0 0 0 0 0,2 1 0 0 0,0-1 0 0 0,1 0 0 0 0,-1 0 0 0 0,1 0 0 0 0,-1 0 0 0 0,1 0 0 0 0,-1 0 0 0 0,1 0 0 0 0,-1 0 0 0 0,0 0 0 0 0,0 0 0 0 0,1 0 0 0 0,-1 0 0 0 0,0 0 0 0 0,0 4 0 0 0,5 6 0 0 0,0 1 0 0 0,1-2 0 0 0,-2-2 0 0 0,0-2 0 0 0,-4 0 0 0 0,-4 1 0 0 0,-1 4 0 0 0,1 4 0 0 0,4 4 0 0 0,8 3 0 0 0,5 3 0 0 0,1-4 0 0 0,-1-1 0 0 0,-4-3 0 0 0,-3-5 0 0 0,-4-2 0 0 0,-5 0 0 0 0,-2 2 0 0 0,1-1 0 0 0,0 2 0 0 0,1 0 0 0 0,-1-2 0 0 0,-2 1 0 0 0,1-2 0 0 0,0 2 0 0 0,2 3 0 0 0,1-1 0 0 0,1 2 0 0 0,1-3 0 0 0,0-2 0 0 0,1 1 0 0 0,-1-2 0 0 0,1-2 0 0 0,-1-2 0 0 0,0 2 0 0 0,5 0 0 0 0,5-1 0 0 0,5-2 0 0 0,4-2 0 0 0,-1 0 0 0 0,-3-2 0 0 0,-7 0 0 0 0,-6 0 0 0 0,-4 0 0 0 0,-1-1 0 0 0,3 1 0 0 0,7 0 0 0 0,6 0 0 0 0,5 0 0 0 0,3 0 0 0 0,-1 0 0 0 0,-4 0 0 0 0,-6 0 0 0 0,-3 0 0 0 0,-3 0 0 0 0,-3 0 0 0 0,-1 0 0 0 0,4-4 0 0 0,0-2 0 0 0,1 1 0 0 0,-1 1 0 0 0,-1 1 0 0 0,-2 1 0 0 0,1 1 0 0 0,-4 1 0 0 0,-2 0 0 0 0,-2-4 0 0 0,2-6 0 0 0,0-4 0 0 0,2-5 0 0 0,0-3 0 0 0,2-2 0 0 0,0-1 0 0 0,0 4 0 0 0,1 5 0 0 0,-1 6 0 0 0,1 0 0 0 0,-1-2 0 0 0,0 0 0 0 0,-1 1 0 0 0,-4 0 0 0 0,4-2 0 0 0,6-3 0 0 0,3-3 0 0 0,-1-3 0 0 0,-1-1 0 0 0,3-1 0 0 0,3 0 0 0 0,0-1 0 0 0,-1 0 0 0 0,-4 0 0 0 0,-2 1 0 0 0,-2-1 0 0 0,-2 1 0 0 0,0 4 0 0 0,-1 1 0 0 0,-1 4 0 0 0,-1 5 0 0 0,-3 3 0 0 0,0 4 0 0 0,0 2 0 0 0,1 1 0 0 0,2 0 0 0 0,1 1 0 0 0,1 0 0 0 0,0 0 0 0 0,0-1 0 0 0,1 1 0 0 0,-1-1 0 0 0,0 0 0 0 0,1 0 0 0 0,-1 0 0 0 0,1 0 0 0 0,-1 0 0 0 0,0 0 0 0 0,0 0 0 0 0,1 0 0 0 0,-1 0 0 0 0,0 0 0 0 0,0 0 0 0 0,1 0 0 0 0,-1 0 0 0 0,0 0 0 0 0,0 0 0 0 0,5 0 0 0 0,0 0 0 0 0,5 0 0 0 0,0 0 0 0 0,-2 0 0 0 0,-1 0 0 0 0,-3 0 0 0 0,-1 0 0 0 0,-2 0 0 0 0,-1 0 0 0 0,4 4 0 0 0,2 5 0 0 0,-1 2 0 0 0,-1 3 0 0 0,-1-2 0 0 0,-1 2 0 0 0,-1-1 0 0 0,0-3 0 0 0,-1 0 0 0 0,0 0 0 0 0,0 1 0 0 0,-2 1 0 0 0,-3 1 0 0 0,0 2 0 0 0,0 3 0 0 0,2 2 0 0 0,1 2 0 0 0,1 1 0 0 0,0-3 0 0 0,1-1 0 0 0,1-3 0 0 0,-1-5 0 0 0,1 0 0 0 0,-1-2 0 0 0,0 2 0 0 0,1-2 0 0 0,-1 3 0 0 0,0-1 0 0 0,1-3 0 0 0,-1-2 0 0 0,0 2 0 0 0,0-1 0 0 0,1-1 0 0 0,-1-2 0 0 0,0-2 0 0 0,-2 0 0 0 0,-2-2 0 0 0,-3 0 0 0 0,-3 0 0 0 0,2 0 0 0 0,1-1 0 0 0,2 1 0 0 0,2 0 0 0 0,2 0 0 0 0,0 0 0 0 0,2 0 0 0 0,-1 0 0 0 0,1 0 0 0 0,-3 0 0 0 0,-2 0 0 0 0,-1 0 0 0 0,1 0 0 0 0,-1 0 0 0 0,-2 0 0 0 0,-4 0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1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4505 7995 16383 0 0,'4'0'0'0'0,"6"0"0"0"0,5 0 0 0 0,4 4 0 0 0,3 2 0 0 0,2 3 0 0 0,-3 5 0 0 0,-2 4 0 0 0,2-2 0 0 0,-3-2 0 0 0,-1-5 0 0 0,1-3 0 0 0,1-3 0 0 0,1-2 0 0 0,2-1 0 0 0,1 0 0 0 0,1-1 0 0 0,0 0 0 0 0,0 1 0 0 0,1-1 0 0 0,4-3 0 0 0,5-2 0 0 0,1 1 0 0 0,-1-3 0 0 0,-3-1 0 0 0,-2 2 0 0 0,-2 2 0 0 0,-1 2 0 0 0,-3 1 0 0 0,-4 1 0 0 0,-3-1 0 0 0,-2-3 0 0 0,1 0 0 0 0,2 1 0 0 0,2-4 0 0 0,2 1 0 0 0,2 0 0 0 0,0-2 0 0 0,2 1 0 0 0,-1 1 0 0 0,1 2 0 0 0,-3 2 0 0 0,-2 1 0 0 0,-1 1 0 0 0,1 1 0 0 0,1 0 0 0 0,1 1 0 0 0,0-1 0 0 0,2 0 0 0 0,0 1 0 0 0,0-1 0 0 0,1 0 0 0 0,-1 0 0 0 0,1 0 0 0 0,-1 0 0 0 0,0 0 0 0 0,1 0 0 0 0,3 0 0 0 0,2 0 0 0 0,-1 4 0 0 0,0 1 0 0 0,-2 1 0 0 0,-1-2 0 0 0,-1-1 0 0 0,0-1 0 0 0,-1-1 0 0 0,0-1 0 0 0,0 0 0 0 0,0 0 0 0 0,0 0 0 0 0,1 0 0 0 0,-1-1 0 0 0,0 1 0 0 0,0 0 0 0 0,0 0 0 0 0,1 0 0 0 0,-1 0 0 0 0,0 0 0 0 0,1 4 0 0 0,-1 2 0 0 0,0 3 0 0 0,0 1 0 0 0,1-2 0 0 0,-1-2 0 0 0,0 2 0 0 0,0 0 0 0 0,1-2 0 0 0,-1 3 0 0 0,0-1 0 0 0,0-1 0 0 0,1-3 0 0 0,-1-1 0 0 0,-2-1 0 0 0,-3-1 0 0 0,0-1 0 0 0,1-1 0 0 0,0 5 0 0 0,2 5 0 0 0,1 2 0 0 0,1-2 0 0 0,0-2 0 0 0,0-2 0 0 0,1-2 0 0 0,-1-2 0 0 0,0 0 0 0 0,1-2 0 0 0,-1 1 0 0 0,1 0 0 0 0,-1-1 0 0 0,0 1 0 0 0,0 0 0 0 0,1 0 0 0 0,-1 0 0 0 0,-2 0 0 0 0,-3 0 0 0 0,-4-3 0 0 0,-5-1 0 0 0,0-6 0 0 0,2-4 0 0 0,4 0 0 0 0,3-2 0 0 0,2-3 0 0 0,2-1 0 0 0,1-2 0 0 0,1-1 0 0 0,-1 3 0 0 0,-1 5 0 0 0,-3 5 0 0 0,-3 4 0 0 0,-2 4 0 0 0,1-3 0 0 0,1 0 0 0 0,2 1 0 0 0,2 0 0 0 0,2 2 0 0 0,1-3 0 0 0,-2-1 0 0 0,-3 1 0 0 0,1 0 0 0 0,0 3 0 0 0,1 0 0 0 0,-1 1 0 0 0,-2 1 0 0 0,-2 0 0 0 0,-1 0 0 0 0,0 0 0 0 0,2 1 0 0 0,3 3 0 0 0,-3 6 0 0 0,-4 5 0 0 0,-4 4 0 0 0,-4 3 0 0 0,-2 2 0 0 0,-3-4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1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4796 8102 16383 0 0,'0'0'0'0'0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1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5669 8156 16383 0 0,'0'0'0'0'0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9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4762 6686 16383 0 0,'0'0'0'0'0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9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5178 6686 16383 0 0,'0'0'0'0'0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9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5533 6745 16383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9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5996 6755 16383 0 0,'0'0'0'0'0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5720 6568 16383 0 0,'0'0'0'0'0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7T13:08:53.6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8493 6255 16383 0 0,'0'0'0'0'0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7T13:08:53.6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8828 6305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29:56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9520 6341 16383 0 0,'0'4'0'0'0,"0"6"0"0"0,4 5 0 0 0,6 0 0 0 0,5 1 0 0 0,4-1 0 0 0,3 0 0 0 0,2 2 0 0 0,1-2 0 0 0,0-3 0 0 0,0 0 0 0 0,1-2 0 0 0,-2 1 0 0 0,1 0 0 0 0,0-3 0 0 0,-1-3 0 0 0,0-2 0 0 0,0-1 0 0 0,1-1 0 0 0,-1-2 0 0 0,0 1 0 0 0,0 0 0 0 0,1-1 0 0 0,-1 1 0 0 0,0-1 0 0 0,0 1 0 0 0,1 0 0 0 0,-1 0 0 0 0,0 0 0 0 0,0 0 0 0 0,1 0 0 0 0,-1 0 0 0 0,0 0 0 0 0,0 0 0 0 0,1 0 0 0 0,-1 0 0 0 0,0 0 0 0 0,0 0 0 0 0,1 0 0 0 0,-1 0 0 0 0,0 0 0 0 0,-2 0 0 0 0,-2 0 0 0 0,-1-4 0 0 0,0-5 0 0 0,2-6 0 0 0,1-4 0 0 0,0-3 0 0 0,2-2 0 0 0,0-1 0 0 0,-2 2 0 0 0,-2 2 0 0 0,-1 1 0 0 0,1 4 0 0 0,1 1 0 0 0,1 2 0 0 0,0 4 0 0 0,2-1 0 0 0,0-3 0 0 0,0-3 0 0 0,1 1 0 0 0,-1-1 0 0 0,1 2 0 0 0,3 4 0 0 0,2 3 0 0 0,4-1 0 0 0,0 0 0 0 0,-2-1 0 0 0,-1-1 0 0 0,-3 3 0 0 0,-2 1 0 0 0,0-1 0 0 0,-2 0 0 0 0,0 1 0 0 0,0 1 0 0 0,0 3 0 0 0,0 0 0 0 0,0 2 0 0 0,0 0 0 0 0,0 0 0 0 0,0 0 0 0 0,0 0 0 0 0,1 1 0 0 0,-1-1 0 0 0,0 0 0 0 0,0 0 0 0 0,1 0 0 0 0,-1 0 0 0 0,0 0 0 0 0,0 0 0 0 0,1 0 0 0 0,-1 0 0 0 0,0 0 0 0 0,0 0 0 0 0,1 4 0 0 0,-1 2 0 0 0,0 3 0 0 0,0 1 0 0 0,1 2 0 0 0,-1 0 0 0 0,0-3 0 0 0,-2-1 0 0 0,-2 1 0 0 0,-1 3 0 0 0,0 3 0 0 0,2 3 0 0 0,1-1 0 0 0,1 1 0 0 0,0-4 0 0 0,1-3 0 0 0,0-4 0 0 0,1-3 0 0 0,-1-2 0 0 0,1 3 0 0 0,-1 0 0 0 0,1-1 0 0 0,-1 4 0 0 0,0 0 0 0 0,-2-2 0 0 0,-2-1 0 0 0,-1-2 0 0 0,0-1 0 0 0,2 3 0 0 0,1 5 0 0 0,1 0 0 0 0,0-1 0 0 0,1 2 0 0 0,0 4 0 0 0,-1-2 0 0 0,-3-2 0 0 0,-1 0 0 0 0,0 0 0 0 0,2-4 0 0 0,1-2 0 0 0,1-2 0 0 0,0-1 0 0 0,1-2 0 0 0,1 0 0 0 0,-1-1 0 0 0,1 1 0 0 0,3-1 0 0 0,6 1 0 0 0,5 0 0 0 0,5 0 0 0 0,-2 0 0 0 0,-3 0 0 0 0,-5 0 0 0 0,-6 0 0 0 0,-5 0 0 0 0,1-4 0 0 0,1-2 0 0 0,1 1 0 0 0,3-3 0 0 0,5-5 0 0 0,2 0 0 0 0,-2 3 0 0 0,-2 2 0 0 0,-3-1 0 0 0,-2-3 0 0 0,-1-4 0 0 0,-2-3 0 0 0,0-3 0 0 0,0-1 0 0 0,0-2 0 0 0,-2 3 0 0 0,-3 2 0 0 0,-1 0 0 0 0,2 0 0 0 0,0-1 0 0 0,2-1 0 0 0,1-1 0 0 0,1 3 0 0 0,-2 6 0 0 0,-3 5 0 0 0,0-1 0 0 0,1-2 0 0 0,1 1 0 0 0,1 2 0 0 0,1 3 0 0 0,0-2 0 0 0,1 0 0 0 0,-1 2 0 0 0,-4 2 0 0 0,1 1 0 0 0,-1 2 0 0 0,2 1 0 0 0,1-5 0 0 0,1-4 0 0 0,0-1 0 0 0,2 1 0 0 0,-1 2 0 0 0,-2 2 0 0 0,-2 2 0 0 0,-1 2 0 0 0,1 1 0 0 0,0 0 0 0 0,2-4 0 0 0,1-1 0 0 0,1 0 0 0 0,0 1 0 0 0,0 1 0 0 0,1-2 0 0 0,-1-2 0 0 0,0 1 0 0 0,1-2 0 0 0,-1-4 0 0 0,1-1 0 0 0,-1 3 0 0 0,0 3 0 0 0,0 2 0 0 0,1 2 0 0 0,-1 2 0 0 0,0 1 0 0 0,0 0 0 0 0,-2 1 0 0 0,-2-1 0 0 0,-1 1 0 0 0,0-1 0 0 0,0 0 0 0 0,-2 1 0 0 0,0-1 0 0 0,2 0 0 0 0,2 0 0 0 0,1 0 0 0 0,1 0 0 0 0,0 4 0 0 0,2 5 0 0 0,-1 2 0 0 0,1-2 0 0 0,-1 3 0 0 0,1 2 0 0 0,-1 0 0 0 0,1 1 0 0 0,-3-2 0 0 0,-3-3 0 0 0,0 1 0 0 0,1-2 0 0 0,0-2 0 0 0,2 2 0 0 0,1-1 0 0 0,0-1 0 0 0,2-3 0 0 0,-1 3 0 0 0,0 0 0 0 0,1-1 0 0 0,-1-2 0 0 0,1 3 0 0 0,-1 0 0 0 0,0 3 0 0 0,1 4 0 0 0,-1-1 0 0 0,0 2 0 0 0,0-1 0 0 0,1 0 0 0 0,-1 3 0 0 0,0 2 0 0 0,0 2 0 0 0,1 1 0 0 0,-1 2 0 0 0,0-4 0 0 0,0-5 0 0 0,1-5 0 0 0,-5-4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7T13:08:53.6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8885 6539 16383 0 0,'4'-3'0'0'0,"1"-6"0"0"0,-1-4 0 0 0,0-2 0 0 0,-1 0 0 0 0,-2-2 0 0 0,0-1 0 0 0,0-1 0 0 0,-1-1 0 0 0,-1-1 0 0 0,1-1 0 0 0,0 1 0 0 0,0 1 0 0 0,0 2 0 0 0,0 3 0 0 0,0 2 0 0 0,0 1 0 0 0,0 1 0 0 0,0-1 0 0 0,-2-1 0 0 0,-2 0 0 0 0,-5 3 0 0 0,-2 3 0 0 0,-1 2 0 0 0,-2 6 0 0 0,1 6 0 0 0,3 6 0 0 0,-1 4 0 0 0,2 4 0 0 0,2 0 0 0 0,3 2 0 0 0,2 0 0 0 0,0-1 0 0 0,2 1 0 0 0,0-1 0 0 0,1 0 0 0 0,1-4 0 0 0,5-5 0 0 0,4-5 0 0 0,4-3 0 0 0,3-3 0 0 0,3-2 0 0 0,0-1 0 0 0,2 0 0 0 0,-1 0 0 0 0,0 0 0 0 0,-1 1 0 0 0,-4-1 0 0 0,0 1 0 0 0,1 0 0 0 0,-4-2 0 0 0,-3-2 0 0 0,-4-4 0 0 0,-5-1 0 0 0,-4 1 0 0 0,-6 2 0 0 0,-5 2 0 0 0,-1 2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7T13:08:53.6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8706 6307 16383 0 0,'-4'0'0'0'0,"-4"0"0"0"0,-5 0 0 0 0,-4 0 0 0 0,-3 0 0 0 0,-1 0 0 0 0,-1 0 0 0 0,3 1 0 0 0,5 4 0 0 0,1 3 0 0 0,0 5 0 0 0,-3 3 0 0 0,-1 3 0 0 0,2 0 0 0 0,3-1 0 0 0,4-3 0 0 0,3-1 0 0 0,3 1 0 0 0,5-3 0 0 0,6-3 0 0 0,4 0 0 0 0,5 3 0 0 0,2-1 0 0 0,2 1 0 0 0,0-1 0 0 0,1-3 0 0 0,0 2 0 0 0,-1-2 0 0 0,0-2 0 0 0,0-2 0 0 0,-1-1 0 0 0,1-2 0 0 0,-1-1 0 0 0,1 0 0 0 0,-2 0 0 0 0,-3-1 0 0 0,-1 1 0 0 0,2 0 0 0 0,0 0 0 0 0,-2-4 0 0 0,-5-5 0 0 0,-3-4 0 0 0,-3-4 0 0 0,-3-2 0 0 0,-2-2 0 0 0,0-2 0 0 0,-1 1 0 0 0,0 0 0 0 0,0-1 0 0 0,1 1 0 0 0,0 0 0 0 0,-1 1 0 0 0,1-1 0 0 0,0 1 0 0 0,-3 3 0 0 0,-6 5 0 0 0,0 8 0 0 0,0 9 0 0 0,3 7 0 0 0,2 6 0 0 0,1 3 0 0 0,2 2 0 0 0,1 1 0 0 0,0 0 0 0 0,0 0 0 0 0,0-2 0 0 0,1-3 0 0 0,-1 0 0 0 0,0-1 0 0 0,-1 0 0 0 0,-4-2 0 0 0,-3 0 0 0 0,-5-2 0 0 0,-3-3 0 0 0,-3-4 0 0 0,-2-3 0 0 0,-1-1 0 0 0,0-2 0 0 0,0 0 0 0 0,-1-1 0 0 0,1 0 0 0 0,4-3 0 0 0,9-1 0 0 0,9-4 0 0 0,8 1 0 0 0,7-3 0 0 0,4 0 0 0 0,3 3 0 0 0,1 2 0 0 0,1 3 0 0 0,-1 1 0 0 0,0 1 0 0 0,-1 1 0 0 0,0 1 0 0 0,0-1 0 0 0,-2 1 0 0 0,-3-1 0 0 0,-4 2 0 0 0,-4 3 0 0 0,-8-1 0 0 0,-7 1 0 0 0,-7-2 0 0 0,-4-1 0 0 0,-3-1 0 0 0,-2 0 0 0 0,-1-1 0 0 0,0 0 0 0 0,0 0 0 0 0,1 0 0 0 0,0-1 0 0 0,0 1 0 0 0,0 0 0 0 0,0-4 0 0 0,1-1 0 0 0,-1-3 0 0 0,5-4 0 0 0,0-4 0 0 0,4-2 0 0 0,6 1 0 0 0,5 4 0 0 0,8 4 0 0 0,5 4 0 0 0,6 5 0 0 0,2 4 0 0 0,3 1 0 0 0,0 0 0 0 0,1-2 0 0 0,0 0 0 0 0,0-2 0 0 0,-1 0 0 0 0,0-1 0 0 0,-1 0 0 0 0,1 0 0 0 0,-1 0 0 0 0,1-1 0 0 0,-2 1 0 0 0,-3 0 0 0 0,-4 0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13519 6719 16383 0 0,'3'0'0'0'0,"6"0"0"0"0,4 4 0 0 0,4 5 0 0 0,2 0 0 0 0,3 0 0 0 0,0 1 0 0 0,0 2 0 0 0,0 0 0 0 0,1-2 0 0 0,-1-3 0 0 0,0-3 0 0 0,-1-2 0 0 0,1-1 0 0 0,-1-1 0 0 0,1-1 0 0 0,-1 1 0 0 0,1-1 0 0 0,-1 1 0 0 0,1 0 0 0 0,-1-1 0 0 0,1 1 0 0 0,-1 0 0 0 0,1 0 0 0 0,-1 0 0 0 0,1 0 0 0 0,-1 4 0 0 0,1 1 0 0 0,-1 0 0 0 0,1-2 0 0 0,-1 0 0 0 0,1-1 0 0 0,-1-1 0 0 0,-1-1 0 0 0,-3 0 0 0 0,0 0 0 0 0,0 0 0 0 0,1-1 0 0 0,2 1 0 0 0,0 0 0 0 0,1 0 0 0 0,0 0 0 0 0,1 0 0 0 0,0 0 0 0 0,-1 0 0 0 0,1 0 0 0 0,0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0,0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0 0 0 0,1 0 0 0 0,-1 4 0 0 0,1 0 0 0 0,-1 1 0 0 0,1-1 0 0 0,-1-2 0 0 0,1 0 0 0 0,-1-1 0 0 0,1-1 0 0 0,-1 0 0 0 0,1 0 0 0 0,-1 0 0 0 0,1 0 0 0 0,-1 0 0 0 0,1 0 0 0 0,-1-1 0 0 0,1 1 0 0 0,-1 0 0 0 0,1 0 0 0 0,-1 0 0 0 0,1 0 0 0 0,-1 0 0 0 0,-3 0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13655 7194 16383 0 0,'4'-4'0'0'0,"4"-1"0"0"0,5 1 0 0 0,4-4 0 0 0,3-3 0 0 0,1 0 0 0 0,1 2 0 0 0,1 2 0 0 0,-1 3 0 0 0,0 1 0 0 0,0 2 0 0 0,0 1 0 0 0,0 1 0 0 0,0-1 0 0 0,-1 1 0 0 0,1 3 0 0 0,-5 4 0 0 0,-4 6 0 0 0,-4 3 0 0 0,-5 2 0 0 0,2-1 0 0 0,-1-1 0 0 0,3-3 0 0 0,-1 0 0 0 0,0 1 0 0 0,1-2 0 0 0,0 0 0 0 0,0-1 0 0 0,0-4 0 0 0,0 1 0 0 0,1-1 0 0 0,4-2 0 0 0,-2 2 0 0 0,2-1 0 0 0,2-1 0 0 0,3-2 0 0 0,1-1 0 0 0,1-2 0 0 0,1-1 0 0 0,1 0 0 0 0,0-4 0 0 0,0-1 0 0 0,0-3 0 0 0,-1-1 0 0 0,1-2 0 0 0,0-3 0 0 0,-1 1 0 0 0,1-1 0 0 0,3 1 0 0 0,5 4 0 0 0,5 0 0 0 0,-1 0 0 0 0,2 3 0 0 0,-1 2 0 0 0,-4 1 0 0 0,-3 2 0 0 0,-2 1 0 0 0,-3 0 0 0 0,-1 1 0 0 0,-1-1 0 0 0,0 0 0 0 0,0 1 0 0 0,0-1 0 0 0,0 0 0 0 0,0 4 0 0 0,-3 4 0 0 0,-5 5 0 0 0,-5 4 0 0 0,-3 3 0 0 0,-3 1 0 0 0,-2 1 0 0 0,0 0 0 0 0,2 1 0 0 0,6-5 0 0 0,4-4 0 0 0,5-5 0 0 0,2-4 0 0 0,2-3 0 0 0,1-2 0 0 0,0-1 0 0 0,1 0 0 0 0,-1 0 0 0 0,0 1 0 0 0,0-1 0 0 0,0 1 0 0 0,-1-1 0 0 0,1 1 0 0 0,-1-3 0 0 0,1-6 0 0 0,-1-4 0 0 0,1-4 0 0 0,-1-2 0 0 0,1-3 0 0 0,-1 0 0 0 0,1 4 0 0 0,-1 4 0 0 0,1 1 0 0 0,-5-1 0 0 0,-4-1 0 0 0,-4-3 0 0 0,-1 3 0 0 0,2 3 0 0 0,4 4 0 0 0,2 0 0 0 0,3-3 0 0 0,1-3 0 0 0,5-2 0 0 0,2 0 0 0 0,-1 1 0 0 0,0 2 0 0 0,-1-1 0 0 0,-2 3 0 0 0,0 3 0 0 0,-1 3 0 0 0,0 2 0 0 0,-1 2 0 0 0,0-3 0 0 0,0-4 0 0 0,1-5 0 0 0,-1-3 0 0 0,0 0 0 0 0,1 4 0 0 0,-1 3 0 0 0,1 4 0 0 0,-1 2 0 0 0,1 2 0 0 0,-1 1 0 0 0,1 0 0 0 0,-1 1 0 0 0,1 0 0 0 0,-1-1 0 0 0,1 1 0 0 0,-1 3 0 0 0,-3 4 0 0 0,-5 5 0 0 0,-4 4 0 0 0,-5 3 0 0 0,-2 1 0 0 0,-2-1 0 0 0,0-2 0 0 0,-1 0 0 0 0,0 0 0 0 0,0 1 0 0 0,-3-3 0 0 0,-1-4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14521 8028 16383 0 0,'0'0'0'0'0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8493 6255 16383 0 0,'0'0'0'0'0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8828 6305 16383 0 0,'0'0'0'0'0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8885 6539 16383 0 0,'4'-3'0'0'0,"1"-6"0"0"0,-1-4 0 0 0,0-2 0 0 0,-1 0 0 0 0,-2-2 0 0 0,0-1 0 0 0,0-1 0 0 0,-1-1 0 0 0,-1-1 0 0 0,1-1 0 0 0,0 1 0 0 0,0 1 0 0 0,0 2 0 0 0,0 3 0 0 0,0 2 0 0 0,0 1 0 0 0,0 1 0 0 0,0-1 0 0 0,-2-1 0 0 0,-2 0 0 0 0,-5 3 0 0 0,-2 3 0 0 0,-1 2 0 0 0,-2 6 0 0 0,1 6 0 0 0,3 6 0 0 0,-1 4 0 0 0,2 4 0 0 0,2 0 0 0 0,3 2 0 0 0,2 0 0 0 0,0-1 0 0 0,2 1 0 0 0,0-1 0 0 0,1 0 0 0 0,1-4 0 0 0,5-5 0 0 0,4-5 0 0 0,4-3 0 0 0,3-3 0 0 0,3-2 0 0 0,0-1 0 0 0,2 0 0 0 0,-1 0 0 0 0,0 0 0 0 0,-1 1 0 0 0,-4-1 0 0 0,0 1 0 0 0,1 0 0 0 0,-4-2 0 0 0,-3-2 0 0 0,-4-4 0 0 0,-5-1 0 0 0,-4 1 0 0 0,-6 2 0 0 0,-5 2 0 0 0,-1 2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8706 6307 16383 0 0,'-4'0'0'0'0,"-4"0"0"0"0,-5 0 0 0 0,-4 0 0 0 0,-3 0 0 0 0,-1 0 0 0 0,-1 0 0 0 0,3 1 0 0 0,5 4 0 0 0,1 3 0 0 0,0 5 0 0 0,-3 3 0 0 0,-1 3 0 0 0,2 0 0 0 0,3-1 0 0 0,4-3 0 0 0,3-1 0 0 0,3 1 0 0 0,5-3 0 0 0,6-3 0 0 0,4 0 0 0 0,5 3 0 0 0,2-1 0 0 0,2 1 0 0 0,0-1 0 0 0,1-3 0 0 0,0 2 0 0 0,-1-2 0 0 0,0-2 0 0 0,0-2 0 0 0,-1-1 0 0 0,1-2 0 0 0,-1-1 0 0 0,1 0 0 0 0,-2 0 0 0 0,-3-1 0 0 0,-1 1 0 0 0,2 0 0 0 0,0 0 0 0 0,-2-4 0 0 0,-5-5 0 0 0,-3-4 0 0 0,-3-4 0 0 0,-3-2 0 0 0,-2-2 0 0 0,0-2 0 0 0,-1 1 0 0 0,0 0 0 0 0,0-1 0 0 0,1 1 0 0 0,0 0 0 0 0,-1 1 0 0 0,1-1 0 0 0,0 1 0 0 0,-3 3 0 0 0,-6 5 0 0 0,0 8 0 0 0,0 9 0 0 0,3 7 0 0 0,2 6 0 0 0,1 3 0 0 0,2 2 0 0 0,1 1 0 0 0,0 0 0 0 0,0 0 0 0 0,0-2 0 0 0,1-3 0 0 0,-1 0 0 0 0,0-1 0 0 0,-1 0 0 0 0,-4-2 0 0 0,-3 0 0 0 0,-5-2 0 0 0,-3-3 0 0 0,-3-4 0 0 0,-2-3 0 0 0,-1-1 0 0 0,0-2 0 0 0,0 0 0 0 0,-1-1 0 0 0,1 0 0 0 0,4-3 0 0 0,9-1 0 0 0,9-4 0 0 0,8 1 0 0 0,7-3 0 0 0,4 0 0 0 0,3 3 0 0 0,1 2 0 0 0,1 3 0 0 0,-1 1 0 0 0,0 1 0 0 0,-1 1 0 0 0,0 1 0 0 0,0-1 0 0 0,-2 1 0 0 0,-3-1 0 0 0,-4 2 0 0 0,-4 3 0 0 0,-8-1 0 0 0,-7 1 0 0 0,-7-2 0 0 0,-4-1 0 0 0,-3-1 0 0 0,-2 0 0 0 0,-1-1 0 0 0,0 0 0 0 0,0 0 0 0 0,1 0 0 0 0,0-1 0 0 0,0 1 0 0 0,0 0 0 0 0,0-4 0 0 0,1-1 0 0 0,-1-3 0 0 0,5-4 0 0 0,0-4 0 0 0,4-2 0 0 0,6 1 0 0 0,5 4 0 0 0,8 4 0 0 0,5 4 0 0 0,6 5 0 0 0,2 4 0 0 0,3 1 0 0 0,0 0 0 0 0,1-2 0 0 0,0 0 0 0 0,0-2 0 0 0,-1 0 0 0 0,0-1 0 0 0,-1 0 0 0 0,1 0 0 0 0,-1 0 0 0 0,1-1 0 0 0,-2 1 0 0 0,-3 0 0 0 0,-4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29:56.2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3982 6625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29:56.2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11124 6974 16383 0 0,'0'0'0'0'0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29:56.2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8134 5984 16383 0 0,'0'0'0'0'0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29:56.2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9630 6900 16383 0 0,'0'0'0'0'0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4.5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2782 4918 16383 0 0,'4'0'0'0'0,"5"0"0"0"0,6 0 0 0 0,0 4 0 0 0,2 1 0 0 0,1 0 0 0 0,3 0 0 0 0,-1-2 0 0 0,-1-1 0 0 0,0-1 0 0 0,1-1 0 0 0,1 4 0 0 0,1 1 0 0 0,1 0 0 0 0,1-1 0 0 0,0-1 0 0 0,-2-1 0 0 0,-2-1 0 0 0,-1-1 0 0 0,1 0 0 0 0,1 0 0 0 0,1 0 0 0 0,0 0 0 0 0,2-1 0 0 0,0 1 0 0 0,0 0 0 0 0,-3 4 0 0 0,-2 2 0 0 0,0-1 0 0 0,1-1 0 0 0,1-1 0 0 0,0-1 0 0 0,-3-1 0 0 0,1 4 0 0 0,-2 0 0 0 0,-1 0 0 0 0,-1-1 0 0 0,-2-1 0 0 0,-2 1 0 0 0,-3 1 0 0 0,0 1 0 0 0,4-1 0 0 0,4-2 0 0 0,3 3 0 0 0,2 5 0 0 0,3 0 0 0 0,0-1 0 0 0,-3 1 0 0 0,-2-1 0 0 0,-3 2 0 0 0,-1-1 0 0 0,1-3 0 0 0,-2 2 0 0 0,1-1 0 0 0,-2 3 0 0 0,1-2 0 0 0,1 2 0 0 0,4 3 0 0 0,-3 4 0 0 0,1-3 0 0 0,-3 2 0 0 0,1-4 0 0 0,-3 1 0 0 0,2-3 0 0 0,-3 2 0 0 0,2 1 0 0 0,2-1 0 0 0,-1 1 0 0 0,1-2 0 0 0,-2 1 0 0 0,1-2 0 0 0,-2 1 0 0 0,1 3 0 0 0,-1 2 0 0 0,0-2 0 0 0,0 1 0 0 0,0-2 0 0 0,4-5 0 0 0,0-1 0 0 0,0 0 0 0 0,1 2 0 0 0,2 0 0 0 0,2-3 0 0 0,1-2 0 0 0,2 2 0 0 0,0-1 0 0 0,0-1 0 0 0,1-2 0 0 0,-1-1 0 0 0,1 2 0 0 0,-1 1 0 0 0,1 4 0 0 0,-1-1 0 0 0,0-1 0 0 0,1-2 0 0 0,-1-2 0 0 0,0-2 0 0 0,0-1 0 0 0,1-1 0 0 0,-1 0 0 0 0,0-1 0 0 0,0 1 0 0 0,1-1 0 0 0,-1 1 0 0 0,0 0 0 0 0,-2 0 0 0 0,-2 0 0 0 0,-1 4 0 0 0,0 1 0 0 0,2 1 0 0 0,1-2 0 0 0,-2-1 0 0 0,-1-1 0 0 0,0 3 0 0 0,-2 1 0 0 0,-1-1 0 0 0,-1 1 0 0 0,-1 2 0 0 0,-4 1 0 0 0,-2 1 0 0 0,0-1 0 0 0,0 3 0 0 0,0-2 0 0 0,1-2 0 0 0,1-2 0 0 0,1-3 0 0 0,0-1 0 0 0,1-2 0 0 0,2 0 0 0 0,-1 4 0 0 0,2 1 0 0 0,-3 4 0 0 0,-3 2 0 0 0,-2 2 0 0 0,-3 2 0 0 0,1 4 0 0 0,6-3 0 0 0,3-3 0 0 0,5 0 0 0 0,2-2 0 0 0,-2 1 0 0 0,0-1 0 0 0,-1-3 0 0 0,-2-3 0 0 0,1 2 0 0 0,1 0 0 0 0,2-1 0 0 0,2-2 0 0 0,1 3 0 0 0,1 0 0 0 0,0-2 0 0 0,0 4 0 0 0,1-1 0 0 0,-5 3 0 0 0,-3-1 0 0 0,-2-1 0 0 0,-2-3 0 0 0,-2-3 0 0 0,1-1 0 0 0,-1-1 0 0 0,2-1 0 0 0,2 0 0 0 0,-1-1 0 0 0,0 1 0 0 0,0-1 0 0 0,1 1 0 0 0,2 0 0 0 0,3 0 0 0 0,2 0 0 0 0,1 0 0 0 0,1 0 0 0 0,0 0 0 0 0,1 0 0 0 0,0 0 0 0 0,-3 0 0 0 0,-2 0 0 0 0,-1 0 0 0 0,1 0 0 0 0,0 0 0 0 0,2 0 0 0 0,1 0 0 0 0,1 0 0 0 0,0 0 0 0 0,0 0 0 0 0,-2 2 0 0 0,-2 3 0 0 0,-1 4 0 0 0,1 1 0 0 0,1-1 0 0 0,0-2 0 0 0,2-3 0 0 0,1-1 0 0 0,0-2 0 0 0,0-1 0 0 0,1 0 0 0 0,-3 0 0 0 0,-2-1 0 0 0,-1 5 0 0 0,0 5 0 0 0,0 2 0 0 0,-2-2 0 0 0,1-2 0 0 0,0 2 0 0 0,-1 4 0 0 0,-5 3 0 0 0,-4 1 0 0 0,-3 1 0 0 0,-1-2 0 0 0,2-1 0 0 0,3 1 0 0 0,4 1 0 0 0,5 3 0 0 0,3 2 0 0 0,2 1 0 0 0,1-3 0 0 0,1-6 0 0 0,0-4 0 0 0,0-4 0 0 0,-4-2 0 0 0,-6 2 0 0 0,-1-1 0 0 0,1-2 0 0 0,2 0 0 0 0,2-1 0 0 0,3 3 0 0 0,0 0 0 0 0,-2 5 0 0 0,-1-1 0 0 0,-4 3 0 0 0,0 4 0 0 0,2-2 0 0 0,1-2 0 0 0,3 0 0 0 0,1-1 0 0 0,1 1 0 0 0,1-2 0 0 0,1 3 0 0 0,-1-2 0 0 0,1 1 0 0 0,-5 4 0 0 0,-1-2 0 0 0,1-3 0 0 0,-2-1 0 0 0,-2-1 0 0 0,1-1 0 0 0,-2 2 0 0 0,-1-1 0 0 0,3-2 0 0 0,2-2 0 0 0,1 2 0 0 0,3 4 0 0 0,0 5 0 0 0,2 3 0 0 0,-1-2 0 0 0,1 1 0 0 0,-1-2 0 0 0,1-5 0 0 0,-3-2 0 0 0,-2 0 0 0 0,-1 2 0 0 0,1 0 0 0 0,0 1 0 0 0,2 4 0 0 0,1 2 0 0 0,0 3 0 0 0,1-2 0 0 0,-1-3 0 0 0,-4-1 0 0 0,0 0 0 0 0,1 2 0 0 0,1-2 0 0 0,1 1 0 0 0,1-3 0 0 0,0 1 0 0 0,-1-2 0 0 0,-2-3 0 0 0,-1 1 0 0 0,1-1 0 0 0,1 2 0 0 0,1-1 0 0 0,-2 0 0 0 0,-1 0 0 0 0,0 3 0 0 0,1-1 0 0 0,-2-3 0 0 0,0-2 0 0 0,-1 1 0 0 0,2 0 0 0 0,0-2 0 0 0,-2-2 0 0 0,1 3 0 0 0,-1 1 0 0 0,-2 3 0 0 0,2-2 0 0 0,2-1 0 0 0,-3 1 0 0 0,-4 4 0 0 0,0 3 0 0 0,1 2 0 0 0,-1-1 0 0 0,-2 1 0 0 0,-2 2 0 0 0,-4 1 0 0 0,-1 2 0 0 0,-2 0 0 0 0,-1-3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4.5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6547 8311 16383 0 0,'0'-4'0'0'0,"0"-6"0"0"0,0-4 0 0 0,0-6 0 0 0,0-2 0 0 0,0-2 0 0 0,0 0 0 0 0,4-2 0 0 0,6 1 0 0 0,4 0 0 0 0,6 0 0 0 0,-3 0 0 0 0,-2 1 0 0 0,-1-1 0 0 0,2 1 0 0 0,0 2 0 0 0,-1 3 0 0 0,2 0 0 0 0,2 3 0 0 0,1 1 0 0 0,-2-1 0 0 0,0-3 0 0 0,1 3 0 0 0,1-1 0 0 0,1 3 0 0 0,0 4 0 0 0,-2 3 0 0 0,0 3 0 0 0,0-1 0 0 0,2-1 0 0 0,1-3 0 0 0,1 0 0 0 0,1 1 0 0 0,0 3 0 0 0,1 1 0 0 0,-1 2 0 0 0,-1 2 0 0 0,-4-1 0 0 0,0 2 0 0 0,1-1 0 0 0,1 1 0 0 0,0-1 0 0 0,2 0 0 0 0,1 0 0 0 0,0 0 0 0 0,0 0 0 0 0,1 0 0 0 0,-1 0 0 0 0,1 0 0 0 0,-5 4 0 0 0,-5 6 0 0 0,-2 5 0 0 0,2 4 0 0 0,-2 3 0 0 0,-3 2 0 0 0,-4 1 0 0 0,2 0 0 0 0,4 0 0 0 0,3 1 0 0 0,4-6 0 0 0,2-1 0 0 0,2-3 0 0 0,2-2 0 0 0,0 2 0 0 0,0 2 0 0 0,0 3 0 0 0,-1 1 0 0 0,1-3 0 0 0,0-1 0 0 0,-1 1 0 0 0,0-2 0 0 0,1-1 0 0 0,-1-3 0 0 0,0 1 0 0 0,0-2 0 0 0,0-3 0 0 0,1-4 0 0 0,-1-2 0 0 0,0-1 0 0 0,0-2 0 0 0,1 0 0 0 0,-1-1 0 0 0,0 1 0 0 0,0-1 0 0 0,1 1 0 0 0,-1-1 0 0 0,0 1 0 0 0,0 0 0 0 0,1 0 0 0 0,-1 0 0 0 0,0 0 0 0 0,0 0 0 0 0,1 0 0 0 0,-1 0 0 0 0,0 0 0 0 0,0 0 0 0 0,1 0 0 0 0,-1 0 0 0 0,0 0 0 0 0,0 0 0 0 0,1 0 0 0 0,-1 0 0 0 0,0 0 0 0 0,0 0 0 0 0,1 0 0 0 0,-1 0 0 0 0,0-4 0 0 0,0-1 0 0 0,1-1 0 0 0,-5-2 0 0 0,-6-4 0 0 0,0-1 0 0 0,1 3 0 0 0,2 2 0 0 0,2 3 0 0 0,-1-2 0 0 0,-1 1 0 0 0,2-4 0 0 0,-1 1 0 0 0,-1 1 0 0 0,-4-2 0 0 0,0-3 0 0 0,-1-3 0 0 0,0-4 0 0 0,1 0 0 0 0,0 1 0 0 0,2 4 0 0 0,2 0 0 0 0,3-1 0 0 0,-2-2 0 0 0,0 1 0 0 0,1 1 0 0 0,1-2 0 0 0,2 2 0 0 0,-4 0 0 0 0,-3-1 0 0 0,-4 1 0 0 0,-1 5 0 0 0,0 3 0 0 0,0 3 0 0 0,3-1 0 0 0,7-4 0 0 0,4-1 0 0 0,7-1 0 0 0,6 0 0 0 0,1 2 0 0 0,-2 4 0 0 0,-3 2 0 0 0,-3 2 0 0 0,-5 1 0 0 0,-4 1 0 0 0,-1 0 0 0 0,-1 1 0 0 0,1-1 0 0 0,1 1 0 0 0,2-1 0 0 0,4-4 0 0 0,6-1 0 0 0,2 0 0 0 0,3 0 0 0 0,-1 2 0 0 0,-2 1 0 0 0,-4 1 0 0 0,-4 1 0 0 0,-5 0 0 0 0,-2 0 0 0 0,-1 0 0 0 0,1 1 0 0 0,2-1 0 0 0,0 0 0 0 0,1 0 0 0 0,1 0 0 0 0,0 0 0 0 0,0 0 0 0 0,1 0 0 0 0,-1 4 0 0 0,0 2 0 0 0,1-1 0 0 0,-1 3 0 0 0,-4 5 0 0 0,-1 4 0 0 0,0 3 0 0 0,-3 2 0 0 0,-4 2 0 0 0,-5 1 0 0 0,-2 0 0 0 0,-4 0 0 0 0,0 0 0 0 0,-2 0 0 0 0,0-1 0 0 0,5-4 0 0 0,0-1 0 0 0,5 0 0 0 0,1 1 0 0 0,-2 2 0 0 0,2 4 0 0 0,-1 7 0 0 0,-1 6 0 0 0,-3 4 0 0 0,-2 3 0 0 0,-1-1 0 0 0,-1-6 0 0 0,-1-4 0 0 0,-1-8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5:00.1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2245 4041 16383 0 0,'0'4'0'0'0,"0"6"0"0"0,0 9 0 0 0,0 5 0 0 0,0 8 0 0 0,0 1 0 0 0,0 1 0 0 0,0-3 0 0 0,0-2 0 0 0,0-1 0 0 0,0-5 0 0 0,0-2 0 0 0,0-3 0 0 0,0 0 0 0 0,0-3 0 0 0,4-3 0 0 0,4-4 0 0 0,2-3 0 0 0,4-2 0 0 0,3-3 0 0 0,3 0 0 0 0,3 4 0 0 0,1 4 0 0 0,0 7 0 0 0,1-1 0 0 0,0-2 0 0 0,0-3 0 0 0,0-3 0 0 0,-1-3 0 0 0,1-2 0 0 0,-1 0 0 0 0,0-2 0 0 0,1 5 0 0 0,-1 1 0 0 0,-2-1 0 0 0,-3 0 0 0 0,0-1 0 0 0,1-1 0 0 0,0-2 0 0 0,2 1 0 0 0,1-1 0 0 0,1 0 0 0 0,0 0 0 0 0,0-1 0 0 0,1 1 0 0 0,-1 0 0 0 0,0 0 0 0 0,1 0 0 0 0,-1 0 0 0 0,1 0 0 0 0,-1 0 0 0 0,0 0 0 0 0,0 0 0 0 0,1 0 0 0 0,-3 0 0 0 0,-3 0 0 0 0,0 0 0 0 0,1 0 0 0 0,0 0 0 0 0,2 0 0 0 0,1 0 0 0 0,0 0 0 0 0,2 0 0 0 0,-1 0 0 0 0,0 0 0 0 0,1 4 0 0 0,-1 6 0 0 0,1 5 0 0 0,3 4 0 0 0,2 3 0 0 0,4 2 0 0 0,0 0 0 0 0,-2 2 0 0 0,-2-5 0 0 0,-1-6 0 0 0,-3-4 0 0 0,-1-6 0 0 0,0-2 0 0 0,-1-3 0 0 0,0-1 0 0 0,-1 0 0 0 0,1 0 0 0 0,0 4 0 0 0,0 6 0 0 0,1 2 0 0 0,-1 2 0 0 0,0-1 0 0 0,0-1 0 0 0,1 0 0 0 0,-1-1 0 0 0,-2-3 0 0 0,-3-2 0 0 0,0 2 0 0 0,1 4 0 0 0,1 5 0 0 0,0 3 0 0 0,6 2 0 0 0,2 3 0 0 0,1 0 0 0 0,-2-3 0 0 0,0-6 0 0 0,-2-4 0 0 0,-3-6 0 0 0,-3-2 0 0 0,-1-2 0 0 0,-1-2 0 0 0,-3 0 0 0 0,0 0 0 0 0,-2 0 0 0 0,1 4 0 0 0,3 7 0 0 0,2 4 0 0 0,2 5 0 0 0,2-1 0 0 0,1-4 0 0 0,1 1 0 0 0,-5 1 0 0 0,-5 0 0 0 0,-5-1 0 0 0,-4 0 0 0 0,-4-1 0 0 0,-1-1 0 0 0,-2-1 0 0 0,4 2 0 0 0,6 3 0 0 0,5 3 0 0 0,4 1 0 0 0,1 0 0 0 0,0-2 0 0 0,1-4 0 0 0,-2-2 0 0 0,-1-2 0 0 0,1-3 0 0 0,0 2 0 0 0,-1 1 0 0 0,-5 1 0 0 0,0 2 0 0 0,3-1 0 0 0,2 2 0 0 0,2-3 0 0 0,3 2 0 0 0,1-2 0 0 0,1 1 0 0 0,1-2 0 0 0,0 2 0 0 0,-1-1 0 0 0,1 0 0 0 0,0 4 0 0 0,-1 2 0 0 0,0-1 0 0 0,1-4 0 0 0,-1-4 0 0 0,0 0 0 0 0,0-1 0 0 0,1-2 0 0 0,3 3 0 0 0,2-2 0 0 0,-1 0 0 0 0,0-3 0 0 0,-2 3 0 0 0,-1 0 0 0 0,-1-1 0 0 0,0-2 0 0 0,-1-1 0 0 0,0-2 0 0 0,0 0 0 0 0,0-1 0 0 0,0 0 0 0 0,0 4 0 0 0,-1 1 0 0 0,-4 0 0 0 0,0-1 0 0 0,0-1 0 0 0,0 1 0 0 0,-2 1 0 0 0,0 1 0 0 0,2-1 0 0 0,2-2 0 0 0,1 0 0 0 0,1 2 0 0 0,0 5 0 0 0,2 1 0 0 0,-1-2 0 0 0,1-2 0 0 0,-1-2 0 0 0,1-3 0 0 0,-1 0 0 0 0,1-2 0 0 0,-1 0 0 0 0,0-1 0 0 0,-2 1 0 0 0,-2-1 0 0 0,-3 1 0 0 0,-3 0 0 0 0,2 0 0 0 0,1 0 0 0 0,2 0 0 0 0,0 0 0 0 0,-1 0 0 0 0,0 0 0 0 0,2 0 0 0 0,1 4 0 0 0,1 5 0 0 0,1 6 0 0 0,1 4 0 0 0,0-1 0 0 0,1-3 0 0 0,-1-1 0 0 0,1-2 0 0 0,-1-4 0 0 0,-2-3 0 0 0,-2-2 0 0 0,-1 3 0 0 0,-4 2 0 0 0,-4 1 0 0 0,1 4 0 0 0,1 4 0 0 0,3 3 0 0 0,3 2 0 0 0,3 1 0 0 0,-3 2 0 0 0,-1 0 0 0 0,2 0 0 0 0,0 0 0 0 0,2-1 0 0 0,1 1 0 0 0,1-1 0 0 0,0-3 0 0 0,0-3 0 0 0,-1-1 0 0 0,-4-1 0 0 0,0 0 0 0 0,1 1 0 0 0,1-1 0 0 0,1 0 0 0 0,1 1 0 0 0,0-1 0 0 0,1-1 0 0 0,0 3 0 0 0,1 1 0 0 0,-1 2 0 0 0,1 2 0 0 0,-1-3 0 0 0,1-2 0 0 0,-1-2 0 0 0,0-1 0 0 0,0 1 0 0 0,1 2 0 0 0,-3-1 0 0 0,-3-5 0 0 0,-4 1 0 0 0,-5 1 0 0 0,0 0 0 0 0,-2 0 0 0 0,2-2 0 0 0,0 2 0 0 0,1 2 0 0 0,2-2 0 0 0,0-3 0 0 0,-2 1 0 0 0,-3-2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10" Type="http://schemas.openxmlformats.org/officeDocument/2006/relationships/customXml" Target="../ink/ink6.xml"/><Relationship Id="rId4" Type="http://schemas.openxmlformats.org/officeDocument/2006/relationships/customXml" Target="../ink/ink2.xml"/><Relationship Id="rId9" Type="http://schemas.openxmlformats.org/officeDocument/2006/relationships/customXml" Target="../ink/ink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.xml"/><Relationship Id="rId5" Type="http://schemas.openxmlformats.org/officeDocument/2006/relationships/image" Target="../media/image7.png"/><Relationship Id="rId4" Type="http://schemas.openxmlformats.org/officeDocument/2006/relationships/customXml" Target="../ink/ink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ustomXml" Target="../ink/ink17.xml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.xml"/><Relationship Id="rId5" Type="http://schemas.openxmlformats.org/officeDocument/2006/relationships/customXml" Target="../ink/ink15.xml"/><Relationship Id="rId4" Type="http://schemas.openxmlformats.org/officeDocument/2006/relationships/customXml" Target="../ink/ink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ustomXml" Target="../ink/ink22.xml"/><Relationship Id="rId3" Type="http://schemas.openxmlformats.org/officeDocument/2006/relationships/image" Target="../media/image9.png"/><Relationship Id="rId7" Type="http://schemas.openxmlformats.org/officeDocument/2006/relationships/customXml" Target="../ink/ink20.xml"/><Relationship Id="rId12" Type="http://schemas.openxmlformats.org/officeDocument/2006/relationships/image" Target="../media/image14.png"/><Relationship Id="rId17" Type="http://schemas.openxmlformats.org/officeDocument/2006/relationships/customXml" Target="../ink/ink24.xml"/><Relationship Id="rId2" Type="http://schemas.openxmlformats.org/officeDocument/2006/relationships/image" Target="../media/image8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9.xm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customXml" Target="../ink/ink23.xml"/><Relationship Id="rId10" Type="http://schemas.openxmlformats.org/officeDocument/2006/relationships/image" Target="../media/image12.png"/><Relationship Id="rId4" Type="http://schemas.openxmlformats.org/officeDocument/2006/relationships/customXml" Target="../ink/ink18.xml"/><Relationship Id="rId9" Type="http://schemas.openxmlformats.org/officeDocument/2006/relationships/customXml" Target="../ink/ink21.xml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customXml" Target="../ink/ink25.xml"/><Relationship Id="rId12" Type="http://schemas.openxmlformats.org/officeDocument/2006/relationships/customXml" Target="../ink/ink2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1.png"/><Relationship Id="rId5" Type="http://schemas.openxmlformats.org/officeDocument/2006/relationships/image" Target="../media/image17.png"/><Relationship Id="rId10" Type="http://schemas.openxmlformats.org/officeDocument/2006/relationships/customXml" Target="../ink/ink27.xml"/><Relationship Id="rId4" Type="http://schemas.openxmlformats.org/officeDocument/2006/relationships/image" Target="../media/image13.png"/><Relationship Id="rId9" Type="http://schemas.openxmlformats.org/officeDocument/2006/relationships/customXml" Target="../ink/ink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Alec Duperron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064F4-212D-B1FF-3908-1DCBB8CC0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1# </a:t>
            </a:r>
            <a:r>
              <a:rPr lang="en-US" dirty="0" err="1">
                <a:cs typeface="Calibri Light"/>
              </a:rPr>
              <a:t>Sédimentation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FEACCE6C-FAA1-8423-8A65-8F12617C6BAB}"/>
              </a:ext>
            </a:extLst>
          </p:cNvPr>
          <p:cNvSpPr/>
          <p:nvPr/>
        </p:nvSpPr>
        <p:spPr>
          <a:xfrm>
            <a:off x="1095776" y="3149969"/>
            <a:ext cx="2185357" cy="26023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591C9EF7-0703-F695-9EC6-DBC4F627E8B7}"/>
              </a:ext>
            </a:extLst>
          </p:cNvPr>
          <p:cNvSpPr/>
          <p:nvPr/>
        </p:nvSpPr>
        <p:spPr>
          <a:xfrm>
            <a:off x="7694983" y="3149969"/>
            <a:ext cx="2185357" cy="2602300"/>
          </a:xfrm>
          <a:prstGeom prst="ca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07CFD64-467D-AFE8-9FEE-5809ABC199EE}"/>
              </a:ext>
            </a:extLst>
          </p:cNvPr>
          <p:cNvSpPr/>
          <p:nvPr/>
        </p:nvSpPr>
        <p:spPr>
          <a:xfrm>
            <a:off x="1242646" y="5205046"/>
            <a:ext cx="230037" cy="230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780776-CA48-D2A6-9A9D-CD7E398B5605}"/>
              </a:ext>
            </a:extLst>
          </p:cNvPr>
          <p:cNvSpPr/>
          <p:nvPr/>
        </p:nvSpPr>
        <p:spPr>
          <a:xfrm>
            <a:off x="2522231" y="4514933"/>
            <a:ext cx="517582" cy="5175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FEC635-78F5-9E20-3AE9-6CF79E833648}"/>
              </a:ext>
            </a:extLst>
          </p:cNvPr>
          <p:cNvSpPr/>
          <p:nvPr/>
        </p:nvSpPr>
        <p:spPr>
          <a:xfrm>
            <a:off x="2004647" y="4960631"/>
            <a:ext cx="373809" cy="359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9EAA6AE-0999-5A16-5DC4-948BE090EF1D}"/>
                  </a:ext>
                </a:extLst>
              </p14:cNvPr>
              <p14:cNvContentPartPr/>
              <p14:nvPr/>
            </p14:nvContentPartPr>
            <p14:xfrm>
              <a:off x="1120680" y="4282195"/>
              <a:ext cx="2238255" cy="315651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9EAA6AE-0999-5A16-5DC4-948BE090EF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3042" y="4264579"/>
                <a:ext cx="2273891" cy="3512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7135121-D2F4-9C98-7FD8-9378C1806764}"/>
                  </a:ext>
                </a:extLst>
              </p14:cNvPr>
              <p14:cNvContentPartPr/>
              <p14:nvPr/>
            </p14:nvContentPartPr>
            <p14:xfrm>
              <a:off x="7756919" y="4107077"/>
              <a:ext cx="2225296" cy="237424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7135121-D2F4-9C98-7FD8-9378C18067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38921" y="4089118"/>
                <a:ext cx="2260932" cy="2729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E3DDBC8-9BA1-0728-294B-53FEE96A101C}"/>
                  </a:ext>
                </a:extLst>
              </p14:cNvPr>
              <p14:cNvContentPartPr/>
              <p14:nvPr/>
            </p14:nvContentPartPr>
            <p14:xfrm>
              <a:off x="2848654" y="4768899"/>
              <a:ext cx="23446" cy="23446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E3DDBC8-9BA1-0728-294B-53FEE96A101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99800" y="3620045"/>
                <a:ext cx="2344600" cy="234460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8C1D9E34-868E-5CAB-146A-3A74C276F3D7}"/>
              </a:ext>
            </a:extLst>
          </p:cNvPr>
          <p:cNvSpPr/>
          <p:nvPr/>
        </p:nvSpPr>
        <p:spPr>
          <a:xfrm>
            <a:off x="7854462" y="5181600"/>
            <a:ext cx="560716" cy="517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87A1EDE-A929-B85F-991A-7F2819DB606A}"/>
                  </a:ext>
                </a:extLst>
              </p14:cNvPr>
              <p14:cNvContentPartPr/>
              <p14:nvPr/>
            </p14:nvContentPartPr>
            <p14:xfrm>
              <a:off x="9178288" y="5078413"/>
              <a:ext cx="23446" cy="23446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87A1EDE-A929-B85F-991A-7F2819DB606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05988" y="3906113"/>
                <a:ext cx="2344600" cy="23446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Oval 14">
            <a:extLst>
              <a:ext uri="{FF2B5EF4-FFF2-40B4-BE49-F238E27FC236}">
                <a16:creationId xmlns:a16="http://schemas.microsoft.com/office/drawing/2014/main" id="{08CE4FEF-5954-2FC7-B55B-71CFC5106013}"/>
              </a:ext>
            </a:extLst>
          </p:cNvPr>
          <p:cNvSpPr/>
          <p:nvPr/>
        </p:nvSpPr>
        <p:spPr>
          <a:xfrm>
            <a:off x="9237785" y="5134708"/>
            <a:ext cx="215660" cy="2156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F83BACD-63D8-08C1-1A1A-2B3370ED67E8}"/>
              </a:ext>
            </a:extLst>
          </p:cNvPr>
          <p:cNvSpPr/>
          <p:nvPr/>
        </p:nvSpPr>
        <p:spPr>
          <a:xfrm>
            <a:off x="8689897" y="4105731"/>
            <a:ext cx="345055" cy="345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5B81282-B9D8-4D9F-5A63-E1C5577C5DCF}"/>
                  </a:ext>
                </a:extLst>
              </p14:cNvPr>
              <p14:cNvContentPartPr/>
              <p14:nvPr/>
            </p14:nvContentPartPr>
            <p14:xfrm>
              <a:off x="6528169" y="4200958"/>
              <a:ext cx="23446" cy="23446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5B81282-B9D8-4D9F-5A63-E1C5577C5DC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79315" y="3028658"/>
                <a:ext cx="2344600" cy="23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DCFCE61-50A2-7562-0B71-77912CA8062E}"/>
                  </a:ext>
                </a:extLst>
              </p14:cNvPr>
              <p14:cNvContentPartPr/>
              <p14:nvPr/>
            </p14:nvContentPartPr>
            <p14:xfrm>
              <a:off x="7853722" y="5012261"/>
              <a:ext cx="23446" cy="23446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DCFCE61-50A2-7562-0B71-77912CA8062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04868" y="3863407"/>
                <a:ext cx="2344600" cy="234460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7F834B38-1389-32EC-1CC5-7D2147AF41B5}"/>
              </a:ext>
            </a:extLst>
          </p:cNvPr>
          <p:cNvSpPr txBox="1"/>
          <p:nvPr/>
        </p:nvSpPr>
        <p:spPr>
          <a:xfrm>
            <a:off x="3329353" y="1828800"/>
            <a:ext cx="2672861" cy="4770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dirty="0">
                <a:cs typeface="Calibri"/>
              </a:rPr>
              <a:t>Laisser </a:t>
            </a:r>
            <a:r>
              <a:rPr lang="en-US" sz="2500" dirty="0" err="1">
                <a:cs typeface="Calibri"/>
              </a:rPr>
              <a:t>reposer</a:t>
            </a:r>
            <a:endParaRPr lang="en-US" sz="2500" dirty="0" err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3D911B-9FEB-C893-9FF3-663BECB2E552}"/>
              </a:ext>
            </a:extLst>
          </p:cNvPr>
          <p:cNvSpPr txBox="1"/>
          <p:nvPr/>
        </p:nvSpPr>
        <p:spPr>
          <a:xfrm>
            <a:off x="1003761" y="5861538"/>
            <a:ext cx="1045123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Mélange </a:t>
            </a:r>
            <a:r>
              <a:rPr lang="en-US" sz="2800" dirty="0" err="1">
                <a:cs typeface="Calibri"/>
              </a:rPr>
              <a:t>Hétérogène</a:t>
            </a:r>
            <a:r>
              <a:rPr lang="en-US" sz="2800" dirty="0">
                <a:cs typeface="Calibri"/>
              </a:rPr>
              <a:t>                                              </a:t>
            </a:r>
            <a:r>
              <a:rPr lang="en-US" sz="2800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9029928-F107-DB96-C535-28C3B9DA0DA2}"/>
              </a:ext>
            </a:extLst>
          </p:cNvPr>
          <p:cNvSpPr txBox="1"/>
          <p:nvPr/>
        </p:nvSpPr>
        <p:spPr>
          <a:xfrm>
            <a:off x="10081846" y="3433534"/>
            <a:ext cx="194160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Surnageant</a:t>
            </a:r>
            <a:endParaRPr lang="en-US" sz="2800" dirty="0" err="1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B1BE9C4-0A04-A8C0-A771-49D66E1423BA}"/>
              </a:ext>
            </a:extLst>
          </p:cNvPr>
          <p:cNvCxnSpPr/>
          <p:nvPr/>
        </p:nvCxnSpPr>
        <p:spPr>
          <a:xfrm>
            <a:off x="6067425" y="3400425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C2F087F-FFE0-1DC3-3159-A38FE7F8580F}"/>
              </a:ext>
            </a:extLst>
          </p:cNvPr>
          <p:cNvCxnSpPr/>
          <p:nvPr/>
        </p:nvCxnSpPr>
        <p:spPr>
          <a:xfrm flipV="1">
            <a:off x="7446753" y="5636643"/>
            <a:ext cx="353683" cy="4514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D445F10-E5F7-1939-FAFD-4CAE200072B2}"/>
              </a:ext>
            </a:extLst>
          </p:cNvPr>
          <p:cNvCxnSpPr>
            <a:cxnSpLocks/>
          </p:cNvCxnSpPr>
          <p:nvPr/>
        </p:nvCxnSpPr>
        <p:spPr>
          <a:xfrm flipH="1" flipV="1">
            <a:off x="9252549" y="4357057"/>
            <a:ext cx="1299713" cy="1063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57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D2EE3-6AFD-453D-BDF2-6FBF1F424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2# </a:t>
            </a:r>
            <a:r>
              <a:rPr lang="en-US" dirty="0" err="1">
                <a:cs typeface="Calibri Light"/>
              </a:rPr>
              <a:t>Décantation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A1048910-7081-9641-EE3E-D53B0171907E}"/>
              </a:ext>
            </a:extLst>
          </p:cNvPr>
          <p:cNvSpPr/>
          <p:nvPr/>
        </p:nvSpPr>
        <p:spPr>
          <a:xfrm rot="4980000">
            <a:off x="4716232" y="1377160"/>
            <a:ext cx="1466489" cy="1998452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AAE57AA-3CDF-13AB-8E50-BB4461CAE4DA}"/>
              </a:ext>
            </a:extLst>
          </p:cNvPr>
          <p:cNvSpPr/>
          <p:nvPr/>
        </p:nvSpPr>
        <p:spPr>
          <a:xfrm>
            <a:off x="4620219" y="2783455"/>
            <a:ext cx="445697" cy="4456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841E032-EDB5-F36D-977A-590D185DFA01}"/>
                  </a:ext>
                </a:extLst>
              </p14:cNvPr>
              <p14:cNvContentPartPr/>
              <p14:nvPr/>
            </p14:nvContentPartPr>
            <p14:xfrm>
              <a:off x="4488344" y="2105792"/>
              <a:ext cx="1991380" cy="888997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841E032-EDB5-F36D-977A-590D185DFA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0708" y="2088156"/>
                <a:ext cx="2027011" cy="924629"/>
              </a:xfrm>
              <a:prstGeom prst="rect">
                <a:avLst/>
              </a:prstGeom>
            </p:spPr>
          </p:pic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58F7F6A0-EB7F-F02D-F185-6071B704B6BB}"/>
              </a:ext>
            </a:extLst>
          </p:cNvPr>
          <p:cNvSpPr/>
          <p:nvPr/>
        </p:nvSpPr>
        <p:spPr>
          <a:xfrm>
            <a:off x="5868173" y="2483964"/>
            <a:ext cx="186905" cy="186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FA66AB4-2131-0811-F0AE-3BEF1F384596}"/>
              </a:ext>
            </a:extLst>
          </p:cNvPr>
          <p:cNvSpPr/>
          <p:nvPr/>
        </p:nvSpPr>
        <p:spPr>
          <a:xfrm>
            <a:off x="5493035" y="2671534"/>
            <a:ext cx="100641" cy="718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B7CED69D-E6BD-D29F-B26A-9ADE784B5EAE}"/>
              </a:ext>
            </a:extLst>
          </p:cNvPr>
          <p:cNvSpPr/>
          <p:nvPr/>
        </p:nvSpPr>
        <p:spPr>
          <a:xfrm>
            <a:off x="5061288" y="4712706"/>
            <a:ext cx="1466489" cy="1998452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F7D4E-0D57-B507-0797-C5361C46B764}"/>
              </a:ext>
            </a:extLst>
          </p:cNvPr>
          <p:cNvSpPr/>
          <p:nvPr/>
        </p:nvSpPr>
        <p:spPr>
          <a:xfrm rot="960000" flipH="1">
            <a:off x="6369127" y="2771227"/>
            <a:ext cx="28755" cy="2142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D0381A9-CC21-06CB-4BC6-51F2D21FEE6F}"/>
                  </a:ext>
                </a:extLst>
              </p14:cNvPr>
              <p14:cNvContentPartPr/>
              <p14:nvPr/>
            </p14:nvContentPartPr>
            <p14:xfrm>
              <a:off x="5121982" y="5746408"/>
              <a:ext cx="1380109" cy="252629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D0381A9-CC21-06CB-4BC6-51F2D21FEE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04348" y="5728799"/>
                <a:ext cx="1415736" cy="288205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Oval 15">
            <a:extLst>
              <a:ext uri="{FF2B5EF4-FFF2-40B4-BE49-F238E27FC236}">
                <a16:creationId xmlns:a16="http://schemas.microsoft.com/office/drawing/2014/main" id="{B5C2323C-809E-0835-2A4E-38041A509091}"/>
              </a:ext>
            </a:extLst>
          </p:cNvPr>
          <p:cNvSpPr/>
          <p:nvPr/>
        </p:nvSpPr>
        <p:spPr>
          <a:xfrm>
            <a:off x="5509846" y="5720861"/>
            <a:ext cx="258792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B41254-3C3B-48EC-00B8-F6265F93E2AC}"/>
              </a:ext>
            </a:extLst>
          </p:cNvPr>
          <p:cNvSpPr/>
          <p:nvPr/>
        </p:nvSpPr>
        <p:spPr>
          <a:xfrm>
            <a:off x="5955323" y="6283569"/>
            <a:ext cx="115018" cy="115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708188-6405-0911-A1E8-171B9EC2C68A}"/>
              </a:ext>
            </a:extLst>
          </p:cNvPr>
          <p:cNvSpPr txBox="1"/>
          <p:nvPr/>
        </p:nvSpPr>
        <p:spPr>
          <a:xfrm>
            <a:off x="8042030" y="2781023"/>
            <a:ext cx="4139351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cs typeface="Calibri"/>
              </a:rPr>
              <a:t>Tige de </a:t>
            </a:r>
            <a:r>
              <a:rPr lang="en-US" sz="3600" dirty="0" err="1">
                <a:cs typeface="Calibri"/>
              </a:rPr>
              <a:t>verre</a:t>
            </a:r>
          </a:p>
          <a:p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  <a:p>
            <a:r>
              <a:rPr lang="en-US" sz="3600" dirty="0" err="1">
                <a:cs typeface="Calibri"/>
              </a:rPr>
              <a:t>Transvider</a:t>
            </a:r>
            <a:r>
              <a:rPr lang="en-US" sz="3600" dirty="0">
                <a:cs typeface="Calibri"/>
              </a:rPr>
              <a:t> le </a:t>
            </a:r>
            <a:r>
              <a:rPr lang="en-US" sz="3600" dirty="0" err="1">
                <a:cs typeface="Calibri"/>
              </a:rPr>
              <a:t>liquide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15C83AF9-6CC0-29A2-EF37-7F3BE24EFF6A}"/>
              </a:ext>
            </a:extLst>
          </p:cNvPr>
          <p:cNvSpPr/>
          <p:nvPr/>
        </p:nvSpPr>
        <p:spPr>
          <a:xfrm rot="-1860000">
            <a:off x="6757855" y="3302860"/>
            <a:ext cx="1135810" cy="2875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04EBB6-27AE-9C60-1385-2A1628E5DB16}"/>
              </a:ext>
            </a:extLst>
          </p:cNvPr>
          <p:cNvSpPr txBox="1"/>
          <p:nvPr/>
        </p:nvSpPr>
        <p:spPr>
          <a:xfrm>
            <a:off x="2274276" y="2813538"/>
            <a:ext cx="2090689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Résidu</a:t>
            </a:r>
            <a:endParaRPr lang="en-US" sz="280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r>
              <a:rPr lang="en-US" sz="2800" dirty="0">
                <a:cs typeface="Calibri"/>
              </a:rPr>
              <a:t>Mélange </a:t>
            </a:r>
          </a:p>
          <a:p>
            <a:r>
              <a:rPr lang="en-US" sz="2800" dirty="0" err="1">
                <a:cs typeface="Calibri"/>
              </a:rPr>
              <a:t>Hétérogène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817E8CBD-D415-A154-FAD3-9EE33FF05B99}"/>
              </a:ext>
            </a:extLst>
          </p:cNvPr>
          <p:cNvSpPr/>
          <p:nvPr/>
        </p:nvSpPr>
        <p:spPr>
          <a:xfrm rot="-1680000">
            <a:off x="3470031" y="3235569"/>
            <a:ext cx="977660" cy="215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4692FF-66C6-4C20-8D0C-4D7F2AE4D579}"/>
              </a:ext>
            </a:extLst>
          </p:cNvPr>
          <p:cNvSpPr txBox="1"/>
          <p:nvPr/>
        </p:nvSpPr>
        <p:spPr>
          <a:xfrm>
            <a:off x="6893169" y="6236677"/>
            <a:ext cx="208670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 err="1">
                <a:cs typeface="Calibri"/>
              </a:rPr>
              <a:t>Bécher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88878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F3476-1A64-5FA5-3501-A0BED6873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#3 filtration</a:t>
            </a:r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1D999EB8-E7A5-4DF4-8332-67696DCFD6AC}"/>
              </a:ext>
            </a:extLst>
          </p:cNvPr>
          <p:cNvSpPr/>
          <p:nvPr/>
        </p:nvSpPr>
        <p:spPr>
          <a:xfrm rot="5280000">
            <a:off x="1570449" y="1806238"/>
            <a:ext cx="1408981" cy="204158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2F51928-FE17-4262-2325-20BDAF354DCA}"/>
                  </a:ext>
                </a:extLst>
              </p14:cNvPr>
              <p14:cNvContentPartPr/>
              <p14:nvPr/>
            </p14:nvContentPartPr>
            <p14:xfrm>
              <a:off x="1310149" y="2479320"/>
              <a:ext cx="1865542" cy="955074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2F51928-FE17-4262-2325-20BDAF354D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2152" y="2461327"/>
                <a:ext cx="1901176" cy="9907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Oval 5">
            <a:extLst>
              <a:ext uri="{FF2B5EF4-FFF2-40B4-BE49-F238E27FC236}">
                <a16:creationId xmlns:a16="http://schemas.microsoft.com/office/drawing/2014/main" id="{8B1925A5-8CC6-77B1-10CA-A77FB5D6D913}"/>
              </a:ext>
            </a:extLst>
          </p:cNvPr>
          <p:cNvSpPr/>
          <p:nvPr/>
        </p:nvSpPr>
        <p:spPr>
          <a:xfrm>
            <a:off x="2649415" y="2836984"/>
            <a:ext cx="287547" cy="2875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BB87D11-3F04-3796-4A1E-7A146C43AB34}"/>
              </a:ext>
            </a:extLst>
          </p:cNvPr>
          <p:cNvGrpSpPr/>
          <p:nvPr/>
        </p:nvGrpSpPr>
        <p:grpSpPr>
          <a:xfrm>
            <a:off x="3040921" y="4069235"/>
            <a:ext cx="1667773" cy="2097766"/>
            <a:chOff x="3040921" y="4069235"/>
            <a:chExt cx="1667773" cy="209776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5DBD147-EAD5-2E28-4449-FF96118EF622}"/>
                </a:ext>
              </a:extLst>
            </p:cNvPr>
            <p:cNvSpPr/>
            <p:nvPr/>
          </p:nvSpPr>
          <p:spPr>
            <a:xfrm>
              <a:off x="3526213" y="4069235"/>
              <a:ext cx="704490" cy="189781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0F239693-E523-F1C1-7624-145180B78B83}"/>
                </a:ext>
              </a:extLst>
            </p:cNvPr>
            <p:cNvSpPr/>
            <p:nvPr/>
          </p:nvSpPr>
          <p:spPr>
            <a:xfrm>
              <a:off x="3040921" y="5088699"/>
              <a:ext cx="1667773" cy="107830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626D964A-8A36-83D8-1961-A01180068EE4}"/>
              </a:ext>
            </a:extLst>
          </p:cNvPr>
          <p:cNvSpPr/>
          <p:nvPr/>
        </p:nvSpPr>
        <p:spPr>
          <a:xfrm rot="10800000">
            <a:off x="3522895" y="3564699"/>
            <a:ext cx="704490" cy="6038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6B5D7658-46CD-4023-BDA8-9D61E5B01E77}"/>
              </a:ext>
            </a:extLst>
          </p:cNvPr>
          <p:cNvSpPr/>
          <p:nvPr/>
        </p:nvSpPr>
        <p:spPr>
          <a:xfrm rot="10800000">
            <a:off x="3522894" y="3219642"/>
            <a:ext cx="704490" cy="6038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8C67D43-6DD0-FB39-D51F-7A115A0DF984}"/>
                  </a:ext>
                </a:extLst>
              </p14:cNvPr>
              <p14:cNvContentPartPr/>
              <p14:nvPr/>
            </p14:nvContentPartPr>
            <p14:xfrm>
              <a:off x="3312778" y="5896082"/>
              <a:ext cx="1197434" cy="88461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8C67D43-6DD0-FB39-D51F-7A115A0DF98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94782" y="5878533"/>
                <a:ext cx="1233065" cy="1239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07CF476-44B7-B0AE-D601-3B657E378405}"/>
                  </a:ext>
                </a:extLst>
              </p14:cNvPr>
              <p14:cNvContentPartPr/>
              <p14:nvPr/>
            </p14:nvContentPartPr>
            <p14:xfrm>
              <a:off x="3570475" y="6077713"/>
              <a:ext cx="23446" cy="23446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07CF476-44B7-B0AE-D601-3B657E37840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98175" y="4928859"/>
                <a:ext cx="2344600" cy="23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A98ADB0-35D9-8AD5-306A-77355DEE8CBB}"/>
                  </a:ext>
                </a:extLst>
              </p14:cNvPr>
              <p14:cNvContentPartPr/>
              <p14:nvPr/>
            </p14:nvContentPartPr>
            <p14:xfrm>
              <a:off x="4344025" y="6126036"/>
              <a:ext cx="23446" cy="23446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A98ADB0-35D9-8AD5-306A-77355DEE8CB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95171" y="4953736"/>
                <a:ext cx="2344600" cy="23446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26E32AE2-F9B3-F86A-1B1C-2C220AF7DE4C}"/>
              </a:ext>
            </a:extLst>
          </p:cNvPr>
          <p:cNvSpPr txBox="1"/>
          <p:nvPr/>
        </p:nvSpPr>
        <p:spPr>
          <a:xfrm>
            <a:off x="961292" y="4736123"/>
            <a:ext cx="232116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err="1">
                <a:cs typeface="Calibri"/>
              </a:rPr>
              <a:t>Résidu</a:t>
            </a:r>
            <a:endParaRPr lang="en-US" sz="2400">
              <a:cs typeface="Calibri"/>
            </a:endParaRPr>
          </a:p>
          <a:p>
            <a:r>
              <a:rPr lang="en-US" sz="2400" dirty="0">
                <a:cs typeface="Calibri"/>
              </a:rPr>
              <a:t>filtration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612422-76EA-96F3-C063-A58BE30150B8}"/>
              </a:ext>
            </a:extLst>
          </p:cNvPr>
          <p:cNvSpPr txBox="1"/>
          <p:nvPr/>
        </p:nvSpPr>
        <p:spPr>
          <a:xfrm>
            <a:off x="4923692" y="2994251"/>
            <a:ext cx="3323380" cy="39395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500" dirty="0">
                <a:cs typeface="Calibri"/>
              </a:rPr>
              <a:t>Papier </a:t>
            </a:r>
            <a:r>
              <a:rPr lang="en-US" sz="2500" dirty="0" err="1">
                <a:cs typeface="Calibri"/>
              </a:rPr>
              <a:t>filtre</a:t>
            </a:r>
            <a:endParaRPr lang="en-US" sz="2500">
              <a:cs typeface="Calibri"/>
            </a:endParaRPr>
          </a:p>
          <a:p>
            <a:endParaRPr lang="en-US" sz="2500" dirty="0">
              <a:cs typeface="Calibri"/>
            </a:endParaRPr>
          </a:p>
          <a:p>
            <a:r>
              <a:rPr lang="en-US" sz="2500" dirty="0" err="1">
                <a:cs typeface="Calibri"/>
              </a:rPr>
              <a:t>Entonnoir</a:t>
            </a:r>
            <a:endParaRPr lang="en-US" sz="2500">
              <a:cs typeface="Calibri"/>
            </a:endParaRPr>
          </a:p>
          <a:p>
            <a:endParaRPr lang="en-US" sz="2500" dirty="0">
              <a:cs typeface="Calibri"/>
            </a:endParaRPr>
          </a:p>
          <a:p>
            <a:endParaRPr lang="en-US" sz="2500" dirty="0">
              <a:cs typeface="Calibri"/>
            </a:endParaRPr>
          </a:p>
          <a:p>
            <a:r>
              <a:rPr lang="en-US" sz="2500" dirty="0">
                <a:cs typeface="Calibri"/>
              </a:rPr>
              <a:t>Erlenmeyer</a:t>
            </a:r>
          </a:p>
          <a:p>
            <a:endParaRPr lang="en-US" sz="2500" dirty="0">
              <a:cs typeface="Calibri"/>
            </a:endParaRPr>
          </a:p>
          <a:p>
            <a:r>
              <a:rPr lang="en-US" sz="2500" dirty="0">
                <a:cs typeface="Calibri"/>
              </a:rPr>
              <a:t>Mélange </a:t>
            </a:r>
            <a:r>
              <a:rPr lang="en-US" sz="2500" dirty="0" err="1">
                <a:cs typeface="Calibri"/>
              </a:rPr>
              <a:t>homogène</a:t>
            </a:r>
          </a:p>
          <a:p>
            <a:r>
              <a:rPr lang="en-US" sz="2500" dirty="0">
                <a:cs typeface="Calibri"/>
              </a:rPr>
              <a:t>Vider le mélange à travers le </a:t>
            </a:r>
            <a:r>
              <a:rPr lang="en-US" sz="2500" dirty="0" err="1">
                <a:cs typeface="Calibri"/>
              </a:rPr>
              <a:t>filtre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A7B9385-DD1A-F6BC-D87E-A7ECDF9C345A}"/>
              </a:ext>
            </a:extLst>
          </p:cNvPr>
          <p:cNvSpPr/>
          <p:nvPr/>
        </p:nvSpPr>
        <p:spPr>
          <a:xfrm>
            <a:off x="9187132" y="616457"/>
            <a:ext cx="1639018" cy="16246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521A0B-29F6-3C6E-F47F-A64D446CE895}"/>
              </a:ext>
            </a:extLst>
          </p:cNvPr>
          <p:cNvCxnSpPr/>
          <p:nvPr/>
        </p:nvCxnSpPr>
        <p:spPr>
          <a:xfrm flipH="1" flipV="1">
            <a:off x="10045100" y="649498"/>
            <a:ext cx="5751" cy="163039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91832D-FB1E-C7BE-F85A-2DD746603774}"/>
              </a:ext>
            </a:extLst>
          </p:cNvPr>
          <p:cNvCxnSpPr/>
          <p:nvPr/>
        </p:nvCxnSpPr>
        <p:spPr>
          <a:xfrm flipV="1">
            <a:off x="9287952" y="1381845"/>
            <a:ext cx="1532627" cy="575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1AC35FE-6DA8-6677-0DCF-4598C4B12D48}"/>
              </a:ext>
            </a:extLst>
          </p:cNvPr>
          <p:cNvSpPr txBox="1"/>
          <p:nvPr/>
        </p:nvSpPr>
        <p:spPr>
          <a:xfrm>
            <a:off x="8628185" y="2438400"/>
            <a:ext cx="30480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1:3</a:t>
            </a:r>
          </a:p>
          <a:p>
            <a:r>
              <a:rPr lang="en-US" sz="2400" dirty="0" err="1">
                <a:cs typeface="Calibri"/>
              </a:rPr>
              <a:t>Fabriquer</a:t>
            </a:r>
            <a:r>
              <a:rPr lang="en-US" sz="2400" dirty="0">
                <a:cs typeface="Calibri"/>
              </a:rPr>
              <a:t> un papier </a:t>
            </a:r>
            <a:r>
              <a:rPr lang="en-US" sz="2400" dirty="0" err="1">
                <a:cs typeface="Calibri"/>
              </a:rPr>
              <a:t>filtre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8295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47502-A2C0-4557-2801-FE625D6E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#4a </a:t>
            </a:r>
            <a:r>
              <a:rPr lang="en-US" dirty="0" err="1">
                <a:cs typeface="Calibri Light"/>
              </a:rPr>
              <a:t>Évaporation</a:t>
            </a:r>
            <a:endParaRPr lang="en-US" dirty="0" err="1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6423A43-BC57-408B-538C-0CE5E691CEF0}"/>
              </a:ext>
            </a:extLst>
          </p:cNvPr>
          <p:cNvGrpSpPr/>
          <p:nvPr/>
        </p:nvGrpSpPr>
        <p:grpSpPr>
          <a:xfrm>
            <a:off x="3155940" y="2919047"/>
            <a:ext cx="1667773" cy="2097766"/>
            <a:chOff x="3040921" y="4069235"/>
            <a:chExt cx="1667773" cy="20977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88EBCF-8DB9-EEC2-F5E9-39FAE6C5EC8D}"/>
                </a:ext>
              </a:extLst>
            </p:cNvPr>
            <p:cNvSpPr/>
            <p:nvPr/>
          </p:nvSpPr>
          <p:spPr>
            <a:xfrm>
              <a:off x="3526213" y="4069235"/>
              <a:ext cx="704490" cy="189781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2F34B013-6E89-0542-A198-FDE76ED0E0E2}"/>
                </a:ext>
              </a:extLst>
            </p:cNvPr>
            <p:cNvSpPr/>
            <p:nvPr/>
          </p:nvSpPr>
          <p:spPr>
            <a:xfrm>
              <a:off x="3040921" y="5088699"/>
              <a:ext cx="1667773" cy="1078302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04E23C6-DAD9-4D42-6AFB-E97C7321C045}"/>
                  </a:ext>
                </a:extLst>
              </p14:cNvPr>
              <p14:cNvContentPartPr/>
              <p14:nvPr/>
            </p14:nvContentPartPr>
            <p14:xfrm>
              <a:off x="3539995" y="4823184"/>
              <a:ext cx="23446" cy="23446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04E23C6-DAD9-4D42-6AFB-E97C7321C0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1141" y="3650884"/>
                <a:ext cx="2344600" cy="23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1D332BF-28A9-704A-2336-FE96B3E19565}"/>
                  </a:ext>
                </a:extLst>
              </p14:cNvPr>
              <p14:cNvContentPartPr/>
              <p14:nvPr/>
            </p14:nvContentPartPr>
            <p14:xfrm>
              <a:off x="3908884" y="4823184"/>
              <a:ext cx="23446" cy="23446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1D332BF-28A9-704A-2336-FE96B3E195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60030" y="3650884"/>
                <a:ext cx="2344600" cy="23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4B8B2EF-6836-E876-7DFD-6C5834736A34}"/>
                  </a:ext>
                </a:extLst>
              </p14:cNvPr>
              <p14:cNvContentPartPr/>
              <p14:nvPr/>
            </p14:nvContentPartPr>
            <p14:xfrm>
              <a:off x="4223176" y="4875565"/>
              <a:ext cx="23446" cy="23446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4B8B2EF-6836-E876-7DFD-6C5834736A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74322" y="3703265"/>
                <a:ext cx="2344600" cy="23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554A438-9CB7-140A-B4ED-C8AAF7589625}"/>
                  </a:ext>
                </a:extLst>
              </p14:cNvPr>
              <p14:cNvContentPartPr/>
              <p14:nvPr/>
            </p14:nvContentPartPr>
            <p14:xfrm>
              <a:off x="4633503" y="4884297"/>
              <a:ext cx="23446" cy="23446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554A438-9CB7-140A-B4ED-C8AAF75896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84649" y="3711997"/>
                <a:ext cx="2344600" cy="23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E433660-FEF8-F3D0-AE42-F6023F0020DC}"/>
                  </a:ext>
                </a:extLst>
              </p14:cNvPr>
              <p14:cNvContentPartPr/>
              <p14:nvPr/>
            </p14:nvContentPartPr>
            <p14:xfrm>
              <a:off x="4389047" y="4718418"/>
              <a:ext cx="23446" cy="23446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E433660-FEF8-F3D0-AE42-F6023F0020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40193" y="3569564"/>
                <a:ext cx="2344600" cy="23446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Cloud 14">
            <a:extLst>
              <a:ext uri="{FF2B5EF4-FFF2-40B4-BE49-F238E27FC236}">
                <a16:creationId xmlns:a16="http://schemas.microsoft.com/office/drawing/2014/main" id="{ADCADB58-DBBA-22F8-F787-62742D8AA49F}"/>
              </a:ext>
            </a:extLst>
          </p:cNvPr>
          <p:cNvSpPr/>
          <p:nvPr/>
        </p:nvSpPr>
        <p:spPr>
          <a:xfrm>
            <a:off x="3305908" y="1875692"/>
            <a:ext cx="1423358" cy="9776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C32D3B-EADD-558D-3F53-E0DBDBE63928}"/>
              </a:ext>
            </a:extLst>
          </p:cNvPr>
          <p:cNvSpPr txBox="1"/>
          <p:nvPr/>
        </p:nvSpPr>
        <p:spPr>
          <a:xfrm>
            <a:off x="820615" y="3540369"/>
            <a:ext cx="218049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err="1">
                <a:cs typeface="Calibri"/>
              </a:rPr>
              <a:t>Solide</a:t>
            </a:r>
            <a:endParaRPr lang="en-US" sz="2800" err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D2124B-547D-5BA8-6EE4-18438AAE53BF}"/>
              </a:ext>
            </a:extLst>
          </p:cNvPr>
          <p:cNvSpPr/>
          <p:nvPr/>
        </p:nvSpPr>
        <p:spPr>
          <a:xfrm>
            <a:off x="2860430" y="5086267"/>
            <a:ext cx="2257245" cy="474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  <a:cs typeface="Calibri"/>
              </a:rPr>
              <a:t>Soluté</a:t>
            </a:r>
            <a:endParaRPr lang="en-US" sz="2000" dirty="0" err="1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53E4BB5-DFE9-A540-8C1C-C15097C5B6D0}"/>
              </a:ext>
            </a:extLst>
          </p:cNvPr>
          <p:cNvSpPr txBox="1"/>
          <p:nvPr/>
        </p:nvSpPr>
        <p:spPr>
          <a:xfrm>
            <a:off x="5345723" y="5134708"/>
            <a:ext cx="2203938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Plaque </a:t>
            </a:r>
          </a:p>
          <a:p>
            <a:endParaRPr lang="en-US" sz="2800" dirty="0"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B254FF-6F76-3699-D4CE-495808468EB9}"/>
              </a:ext>
            </a:extLst>
          </p:cNvPr>
          <p:cNvSpPr txBox="1"/>
          <p:nvPr/>
        </p:nvSpPr>
        <p:spPr>
          <a:xfrm>
            <a:off x="2016369" y="5627077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Substance pure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227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4" descr="A picture containing device, scale&#10;&#10;Description automatically generated">
            <a:extLst>
              <a:ext uri="{FF2B5EF4-FFF2-40B4-BE49-F238E27FC236}">
                <a16:creationId xmlns:a16="http://schemas.microsoft.com/office/drawing/2014/main" id="{118193CC-E993-2EB1-D040-644D16F22E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0813" y="4026184"/>
            <a:ext cx="3247845" cy="2365614"/>
          </a:xfrm>
        </p:spPr>
      </p:pic>
      <p:pic>
        <p:nvPicPr>
          <p:cNvPr id="33" name="Picture 6" descr="A picture containing bottle, vessel, kitchen appliance&#10;&#10;Description automatically generated">
            <a:extLst>
              <a:ext uri="{FF2B5EF4-FFF2-40B4-BE49-F238E27FC236}">
                <a16:creationId xmlns:a16="http://schemas.microsoft.com/office/drawing/2014/main" id="{C34EA28E-F5AA-9037-E584-C5D88D05D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645" y="2458079"/>
            <a:ext cx="2143125" cy="2143125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50CBCCCB-6019-A098-81A0-6953A358A0B5}"/>
              </a:ext>
            </a:extLst>
          </p:cNvPr>
          <p:cNvSpPr txBox="1"/>
          <p:nvPr/>
        </p:nvSpPr>
        <p:spPr>
          <a:xfrm>
            <a:off x="727364" y="3408218"/>
            <a:ext cx="220287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Erlenmeyer</a:t>
            </a:r>
            <a:endParaRPr lang="en-US" sz="24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C6F3C7DB-E428-2EB1-39C0-FFE8785CE104}"/>
                  </a:ext>
                </a:extLst>
              </p14:cNvPr>
              <p14:cNvContentPartPr/>
              <p14:nvPr/>
            </p14:nvContentPartPr>
            <p14:xfrm>
              <a:off x="3428850" y="4310878"/>
              <a:ext cx="20781" cy="20781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C6F3C7DB-E428-2EB1-39C0-FFE8785CE1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89800" y="3271828"/>
                <a:ext cx="2078100" cy="2078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2390AC84-DE95-BAAF-D756-8141D623BA49}"/>
                  </a:ext>
                </a:extLst>
              </p14:cNvPr>
              <p14:cNvContentPartPr/>
              <p14:nvPr/>
            </p14:nvContentPartPr>
            <p14:xfrm>
              <a:off x="3691954" y="4349571"/>
              <a:ext cx="20781" cy="20781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2390AC84-DE95-BAAF-D756-8141D623BA4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52904" y="3310521"/>
                <a:ext cx="2078100" cy="2078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00245C55-9AF7-0AC3-5117-F35EE033C92E}"/>
                  </a:ext>
                </a:extLst>
              </p14:cNvPr>
              <p14:cNvContentPartPr/>
              <p14:nvPr/>
            </p14:nvContentPartPr>
            <p14:xfrm>
              <a:off x="3667985" y="4264937"/>
              <a:ext cx="97329" cy="123323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00245C55-9AF7-0AC3-5117-F35EE033C92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50028" y="4246960"/>
                <a:ext cx="132885" cy="1589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F6111DC8-C88C-66CE-4AF3-264768216957}"/>
                  </a:ext>
                </a:extLst>
              </p14:cNvPr>
              <p14:cNvContentPartPr/>
              <p14:nvPr/>
            </p14:nvContentPartPr>
            <p14:xfrm>
              <a:off x="3408529" y="4305348"/>
              <a:ext cx="162478" cy="114524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F6111DC8-C88C-66CE-4AF3-26476821695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90556" y="4287398"/>
                <a:ext cx="198065" cy="150066"/>
              </a:xfrm>
              <a:prstGeom prst="rect">
                <a:avLst/>
              </a:prstGeom>
            </p:spPr>
          </p:pic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54182AA6-3669-0640-C037-FAD3AB91A085}"/>
              </a:ext>
            </a:extLst>
          </p:cNvPr>
          <p:cNvSpPr txBox="1"/>
          <p:nvPr/>
        </p:nvSpPr>
        <p:spPr>
          <a:xfrm>
            <a:off x="9829800" y="4717472"/>
            <a:ext cx="226521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Distillat</a:t>
            </a:r>
          </a:p>
          <a:p>
            <a:r>
              <a:rPr lang="en-US" sz="2400" dirty="0">
                <a:cs typeface="Calibri"/>
              </a:rPr>
              <a:t>Substance pure</a:t>
            </a:r>
          </a:p>
          <a:p>
            <a:endParaRPr lang="en-US" sz="2400" dirty="0">
              <a:cs typeface="Calibri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1C06FB5-15F5-9F90-DA37-6E88AF0CA7D8}"/>
              </a:ext>
            </a:extLst>
          </p:cNvPr>
          <p:cNvSpPr txBox="1"/>
          <p:nvPr/>
        </p:nvSpPr>
        <p:spPr>
          <a:xfrm>
            <a:off x="1962378" y="4025530"/>
            <a:ext cx="241069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err="1">
                <a:cs typeface="Calibri"/>
              </a:rPr>
              <a:t>Résidu</a:t>
            </a:r>
          </a:p>
        </p:txBody>
      </p:sp>
      <p:pic>
        <p:nvPicPr>
          <p:cNvPr id="57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6328B17E-73A2-9AA9-5620-28324B3D5A4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72967" y="1624192"/>
            <a:ext cx="4457879" cy="214312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482A617-0599-6E38-C265-53FCB22CA4A9}"/>
              </a:ext>
            </a:extLst>
          </p:cNvPr>
          <p:cNvSpPr txBox="1"/>
          <p:nvPr/>
        </p:nvSpPr>
        <p:spPr>
          <a:xfrm>
            <a:off x="7294418" y="2015836"/>
            <a:ext cx="224443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Refroidie</a:t>
            </a:r>
            <a:endParaRPr lang="en-US" sz="2400" dirty="0" err="1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7F4343B-EF7B-CE7E-69A2-90B5839B3403}"/>
              </a:ext>
            </a:extLst>
          </p:cNvPr>
          <p:cNvSpPr txBox="1"/>
          <p:nvPr/>
        </p:nvSpPr>
        <p:spPr>
          <a:xfrm>
            <a:off x="4384833" y="1624902"/>
            <a:ext cx="403167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Eau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froide</a:t>
            </a:r>
            <a:endParaRPr lang="en-US" sz="240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2A32F17-93FC-78CD-CD17-1BF79EC39BE3}"/>
              </a:ext>
            </a:extLst>
          </p:cNvPr>
          <p:cNvSpPr/>
          <p:nvPr/>
        </p:nvSpPr>
        <p:spPr>
          <a:xfrm>
            <a:off x="4592781" y="2431472"/>
            <a:ext cx="460075" cy="1437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CCB84D5-32E5-D52E-3C7D-9532E321D1CC}"/>
              </a:ext>
            </a:extLst>
          </p:cNvPr>
          <p:cNvSpPr/>
          <p:nvPr/>
        </p:nvSpPr>
        <p:spPr>
          <a:xfrm>
            <a:off x="5673436" y="2327563"/>
            <a:ext cx="460075" cy="186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F155F5D-206B-BA3A-2715-40FF1351B634}"/>
              </a:ext>
            </a:extLst>
          </p:cNvPr>
          <p:cNvSpPr/>
          <p:nvPr/>
        </p:nvSpPr>
        <p:spPr>
          <a:xfrm>
            <a:off x="6961908" y="2514600"/>
            <a:ext cx="330679" cy="3594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61" descr="A picture containing cup, indoor, kitchenware, drink&#10;&#10;Description automatically generated">
            <a:extLst>
              <a:ext uri="{FF2B5EF4-FFF2-40B4-BE49-F238E27FC236}">
                <a16:creationId xmlns:a16="http://schemas.microsoft.com/office/drawing/2014/main" id="{19719EDC-10C3-566C-6B7A-3EBAEE38FC6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07140" y="3296819"/>
            <a:ext cx="2114550" cy="21621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AC5CD3DD-8B0D-A54E-2351-73021C19AC80}"/>
                  </a:ext>
                </a:extLst>
              </p14:cNvPr>
              <p14:cNvContentPartPr/>
              <p14:nvPr/>
            </p14:nvContentPartPr>
            <p14:xfrm>
              <a:off x="7376505" y="4675489"/>
              <a:ext cx="1059301" cy="46767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AC5CD3DD-8B0D-A54E-2351-73021C19AC8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358874" y="4657639"/>
                <a:ext cx="1094923" cy="821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E71C3210-5576-80A6-1E40-8244CBDF7B35}"/>
                  </a:ext>
                </a:extLst>
              </p14:cNvPr>
              <p14:cNvContentPartPr/>
              <p14:nvPr/>
            </p14:nvContentPartPr>
            <p14:xfrm>
              <a:off x="7483749" y="4876901"/>
              <a:ext cx="906941" cy="165244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E71C3210-5576-80A6-1E40-8244CBDF7B3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465754" y="4859299"/>
                <a:ext cx="942571" cy="200807"/>
              </a:xfrm>
              <a:prstGeom prst="rect">
                <a:avLst/>
              </a:prstGeom>
            </p:spPr>
          </p:pic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42A8D01F-1169-7754-1428-59595D2A7560}"/>
              </a:ext>
            </a:extLst>
          </p:cNvPr>
          <p:cNvSpPr txBox="1"/>
          <p:nvPr/>
        </p:nvSpPr>
        <p:spPr>
          <a:xfrm>
            <a:off x="7378984" y="5328249"/>
            <a:ext cx="174567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solvant</a:t>
            </a:r>
            <a:endParaRPr lang="en-US" sz="2400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4608A005-E2BA-7B07-65BA-462F8EBC5F7A}"/>
                  </a:ext>
                </a:extLst>
              </p14:cNvPr>
              <p14:cNvContentPartPr/>
              <p14:nvPr/>
            </p14:nvContentPartPr>
            <p14:xfrm>
              <a:off x="8163706" y="5703227"/>
              <a:ext cx="20781" cy="20781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4608A005-E2BA-7B07-65BA-462F8EBC5F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45437" y="4684958"/>
                <a:ext cx="2078100" cy="2078100"/>
              </a:xfrm>
              <a:prstGeom prst="rect">
                <a:avLst/>
              </a:prstGeom>
            </p:spPr>
          </p:pic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8A0875E5-F4A1-7475-E8F0-8DE39A59F42A}"/>
              </a:ext>
            </a:extLst>
          </p:cNvPr>
          <p:cNvSpPr txBox="1"/>
          <p:nvPr/>
        </p:nvSpPr>
        <p:spPr>
          <a:xfrm>
            <a:off x="1043796" y="209909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Calibri Light"/>
              </a:rPr>
              <a:t>#4b distillation</a:t>
            </a:r>
            <a:endParaRPr lang="en-US" sz="28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595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21ED9-EBE6-685A-ACB6-2FCDB34F9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#4b distillation</a:t>
            </a:r>
            <a:endParaRPr lang="en-US" dirty="0"/>
          </a:p>
        </p:txBody>
      </p:sp>
      <p:pic>
        <p:nvPicPr>
          <p:cNvPr id="4" name="Picture 4" descr="A picture containing device, scale&#10;&#10;Description automatically generated">
            <a:extLst>
              <a:ext uri="{FF2B5EF4-FFF2-40B4-BE49-F238E27FC236}">
                <a16:creationId xmlns:a16="http://schemas.microsoft.com/office/drawing/2014/main" id="{9324A5A3-FD39-4C9E-65C2-3E67FADC25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0813" y="4026184"/>
            <a:ext cx="3247845" cy="2365614"/>
          </a:xfrm>
        </p:spPr>
      </p:pic>
      <p:pic>
        <p:nvPicPr>
          <p:cNvPr id="6" name="Picture 6" descr="A picture containing bottle, vessel, kitchen appliance&#10;&#10;Description automatically generated">
            <a:extLst>
              <a:ext uri="{FF2B5EF4-FFF2-40B4-BE49-F238E27FC236}">
                <a16:creationId xmlns:a16="http://schemas.microsoft.com/office/drawing/2014/main" id="{8497635B-6C08-7A16-54A9-B475F0BE6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645" y="2458079"/>
            <a:ext cx="2143125" cy="2143125"/>
          </a:xfrm>
          <a:prstGeom prst="rect">
            <a:avLst/>
          </a:prstGeom>
        </p:spPr>
      </p:pic>
      <p:pic>
        <p:nvPicPr>
          <p:cNvPr id="7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656FDB35-245C-DE9F-2ECB-1674506FDD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6136" y="1494796"/>
            <a:ext cx="4457879" cy="2143125"/>
          </a:xfrm>
          <a:prstGeom prst="rect">
            <a:avLst/>
          </a:prstGeom>
        </p:spPr>
      </p:pic>
      <p:pic>
        <p:nvPicPr>
          <p:cNvPr id="8" name="Picture 8" descr="A picture containing text, glass&#10;&#10;Description automatically generated">
            <a:extLst>
              <a:ext uri="{FF2B5EF4-FFF2-40B4-BE49-F238E27FC236}">
                <a16:creationId xmlns:a16="http://schemas.microsoft.com/office/drawing/2014/main" id="{932EBA76-F624-0AC4-3F38-415896BEF2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2068" y="3638011"/>
            <a:ext cx="1857375" cy="2457450"/>
          </a:xfrm>
          <a:prstGeom prst="rect">
            <a:avLst/>
          </a:prstGeom>
        </p:spPr>
      </p:pic>
      <p:pic>
        <p:nvPicPr>
          <p:cNvPr id="9" name="Picture 9" descr="Text, whiteboard&#10;&#10;Description automatically generated">
            <a:extLst>
              <a:ext uri="{FF2B5EF4-FFF2-40B4-BE49-F238E27FC236}">
                <a16:creationId xmlns:a16="http://schemas.microsoft.com/office/drawing/2014/main" id="{9AED3851-9EC9-9916-1CC5-26F1972C13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12272" y="2937385"/>
            <a:ext cx="1410060" cy="21621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710D202-B43E-1B34-508E-E4DB15A709BC}"/>
              </a:ext>
            </a:extLst>
          </p:cNvPr>
          <p:cNvSpPr txBox="1"/>
          <p:nvPr/>
        </p:nvSpPr>
        <p:spPr>
          <a:xfrm>
            <a:off x="841407" y="6091576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Plaque </a:t>
            </a:r>
            <a:r>
              <a:rPr lang="en-US" sz="2400" err="1">
                <a:cs typeface="Calibri"/>
              </a:rPr>
              <a:t>chauffante</a:t>
            </a:r>
            <a:endParaRPr lang="en-US" sz="2400" err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82C69B-7645-909B-DAFE-F41BC96F7B25}"/>
              </a:ext>
            </a:extLst>
          </p:cNvPr>
          <p:cNvSpPr txBox="1"/>
          <p:nvPr/>
        </p:nvSpPr>
        <p:spPr>
          <a:xfrm>
            <a:off x="727364" y="3408218"/>
            <a:ext cx="220287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Erlenmeyer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E0CF66-6BAB-E930-C845-64F8D883EEAD}"/>
              </a:ext>
            </a:extLst>
          </p:cNvPr>
          <p:cNvSpPr txBox="1"/>
          <p:nvPr/>
        </p:nvSpPr>
        <p:spPr>
          <a:xfrm>
            <a:off x="4384833" y="1624902"/>
            <a:ext cx="403167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cs typeface="Calibri"/>
              </a:rPr>
              <a:t>Eau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froide</a:t>
            </a:r>
          </a:p>
          <a:p>
            <a:endParaRPr lang="en-US" sz="2400" dirty="0">
              <a:cs typeface="Calibri"/>
            </a:endParaRP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Tube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5A0AE4-79FD-F454-7DF4-E7AF5C0E40E6}"/>
              </a:ext>
            </a:extLst>
          </p:cNvPr>
          <p:cNvSpPr txBox="1"/>
          <p:nvPr/>
        </p:nvSpPr>
        <p:spPr>
          <a:xfrm>
            <a:off x="7294418" y="2015836"/>
            <a:ext cx="224443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cs typeface="Calibri"/>
              </a:rPr>
              <a:t>Refroidie</a:t>
            </a:r>
            <a:endParaRPr lang="en-US" sz="2400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65131FA-024D-57CC-E1B1-E960AFC9EEB4}"/>
                  </a:ext>
                </a:extLst>
              </p14:cNvPr>
              <p14:cNvContentPartPr/>
              <p14:nvPr/>
            </p14:nvContentPartPr>
            <p14:xfrm>
              <a:off x="3428850" y="4310878"/>
              <a:ext cx="20781" cy="20781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65131FA-024D-57CC-E1B1-E960AFC9EEB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10581" y="3271828"/>
                <a:ext cx="2078100" cy="2078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D2BAC43-885E-80CF-33AD-E46DA37B5D78}"/>
                  </a:ext>
                </a:extLst>
              </p14:cNvPr>
              <p14:cNvContentPartPr/>
              <p14:nvPr/>
            </p14:nvContentPartPr>
            <p14:xfrm>
              <a:off x="3691954" y="4349571"/>
              <a:ext cx="20781" cy="20781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D2BAC43-885E-80CF-33AD-E46DA37B5D7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73685" y="3331302"/>
                <a:ext cx="2078100" cy="2078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921553A-DE91-E488-4FE3-64FAEAE97E84}"/>
                  </a:ext>
                </a:extLst>
              </p14:cNvPr>
              <p14:cNvContentPartPr/>
              <p14:nvPr/>
            </p14:nvContentPartPr>
            <p14:xfrm>
              <a:off x="3667985" y="4264937"/>
              <a:ext cx="97329" cy="123323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921553A-DE91-E488-4FE3-64FAEAE97E8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50028" y="4247371"/>
                <a:ext cx="132885" cy="1588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0B809DF-326D-C6D5-1179-C363B738A09F}"/>
                  </a:ext>
                </a:extLst>
              </p14:cNvPr>
              <p14:cNvContentPartPr/>
              <p14:nvPr/>
            </p14:nvContentPartPr>
            <p14:xfrm>
              <a:off x="3408529" y="4305348"/>
              <a:ext cx="162478" cy="114524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0B809DF-326D-C6D5-1179-C363B738A09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90915" y="4287398"/>
                <a:ext cx="198065" cy="150066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38503AFD-E03E-CCB2-5E90-F8E16E7E97F3}"/>
              </a:ext>
            </a:extLst>
          </p:cNvPr>
          <p:cNvSpPr txBox="1"/>
          <p:nvPr/>
        </p:nvSpPr>
        <p:spPr>
          <a:xfrm>
            <a:off x="9829800" y="4717472"/>
            <a:ext cx="226521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cs typeface="Calibri"/>
              </a:rPr>
              <a:t>Glace </a:t>
            </a:r>
            <a:r>
              <a:rPr lang="en-US" sz="2400" dirty="0" err="1">
                <a:cs typeface="Calibri"/>
              </a:rPr>
              <a:t>bécher</a:t>
            </a:r>
          </a:p>
          <a:p>
            <a:r>
              <a:rPr lang="en-US" sz="2400" dirty="0">
                <a:cs typeface="Calibri"/>
              </a:rPr>
              <a:t>Substance pure</a:t>
            </a:r>
          </a:p>
          <a:p>
            <a:endParaRPr lang="en-US" sz="2400" dirty="0"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E20B0B-586D-49FA-095B-33C40638C95E}"/>
              </a:ext>
            </a:extLst>
          </p:cNvPr>
          <p:cNvSpPr txBox="1"/>
          <p:nvPr/>
        </p:nvSpPr>
        <p:spPr>
          <a:xfrm>
            <a:off x="955963" y="2098964"/>
            <a:ext cx="241069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Mélange </a:t>
            </a:r>
            <a:r>
              <a:rPr lang="en-US" sz="2000" dirty="0" err="1">
                <a:cs typeface="Calibri"/>
              </a:rPr>
              <a:t>homogène</a:t>
            </a:r>
            <a:endParaRPr lang="en-US" sz="2000" dirty="0" err="1"/>
          </a:p>
        </p:txBody>
      </p:sp>
    </p:spTree>
    <p:extLst>
      <p:ext uri="{BB962C8B-B14F-4D97-AF65-F5344CB8AC3E}">
        <p14:creationId xmlns:p14="http://schemas.microsoft.com/office/powerpoint/2010/main" val="110740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Procédés de séparation</vt:lpstr>
      <vt:lpstr>1# Sédimentation</vt:lpstr>
      <vt:lpstr>2# Décantation</vt:lpstr>
      <vt:lpstr>#3 filtration</vt:lpstr>
      <vt:lpstr>#4a Évaporation</vt:lpstr>
      <vt:lpstr>PowerPoint Presentation</vt:lpstr>
      <vt:lpstr>#4b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286</cp:revision>
  <dcterms:created xsi:type="dcterms:W3CDTF">2023-03-14T14:27:08Z</dcterms:created>
  <dcterms:modified xsi:type="dcterms:W3CDTF">2023-03-17T13:22:32Z</dcterms:modified>
</cp:coreProperties>
</file>