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26E3C5-BC4E-4124-B3B2-FEF063296DFC}" v="832" dt="2023-02-21T15:58:28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Bracket 3">
            <a:extLst>
              <a:ext uri="{FF2B5EF4-FFF2-40B4-BE49-F238E27FC236}">
                <a16:creationId xmlns:a16="http://schemas.microsoft.com/office/drawing/2014/main" id="{BF60B228-06D9-9240-596F-4D2AE644F56B}"/>
              </a:ext>
            </a:extLst>
          </p:cNvPr>
          <p:cNvSpPr/>
          <p:nvPr/>
        </p:nvSpPr>
        <p:spPr>
          <a:xfrm rot="-5400000">
            <a:off x="840301" y="776600"/>
            <a:ext cx="2516035" cy="22284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097BA46E-A129-AE7C-A0B3-11D854E8C58C}"/>
              </a:ext>
            </a:extLst>
          </p:cNvPr>
          <p:cNvSpPr/>
          <p:nvPr/>
        </p:nvSpPr>
        <p:spPr>
          <a:xfrm rot="-5400000">
            <a:off x="4837206" y="776599"/>
            <a:ext cx="2516035" cy="22284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31A5FC31-2FC0-7A63-A585-A0D14C6E29CA}"/>
              </a:ext>
            </a:extLst>
          </p:cNvPr>
          <p:cNvSpPr/>
          <p:nvPr/>
        </p:nvSpPr>
        <p:spPr>
          <a:xfrm rot="-5400000">
            <a:off x="9064150" y="776600"/>
            <a:ext cx="2516035" cy="22284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C597841-0246-D210-FC03-BFD8A4143076}"/>
              </a:ext>
            </a:extLst>
          </p:cNvPr>
          <p:cNvSpPr/>
          <p:nvPr/>
        </p:nvSpPr>
        <p:spPr>
          <a:xfrm>
            <a:off x="1594338" y="900243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C7B28F-0CD6-2BEF-9757-6C800F923C32}"/>
              </a:ext>
            </a:extLst>
          </p:cNvPr>
          <p:cNvSpPr/>
          <p:nvPr/>
        </p:nvSpPr>
        <p:spPr>
          <a:xfrm>
            <a:off x="2025658" y="1532846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26E5CCC-97A2-727A-6833-B6CA4E7A9317}"/>
              </a:ext>
            </a:extLst>
          </p:cNvPr>
          <p:cNvSpPr/>
          <p:nvPr/>
        </p:nvSpPr>
        <p:spPr>
          <a:xfrm>
            <a:off x="1436187" y="1532847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852DF6F-9F50-2BD3-F697-B2EFE7D34E55}"/>
              </a:ext>
            </a:extLst>
          </p:cNvPr>
          <p:cNvSpPr/>
          <p:nvPr/>
        </p:nvSpPr>
        <p:spPr>
          <a:xfrm>
            <a:off x="2442601" y="1015261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0DD2E3-C8BC-5CB3-B1CB-CE0185F3D731}"/>
              </a:ext>
            </a:extLst>
          </p:cNvPr>
          <p:cNvSpPr/>
          <p:nvPr/>
        </p:nvSpPr>
        <p:spPr>
          <a:xfrm>
            <a:off x="2514489" y="1892280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77CA278-792F-696D-FD2A-A25E5FC5CAEE}"/>
              </a:ext>
            </a:extLst>
          </p:cNvPr>
          <p:cNvSpPr/>
          <p:nvPr/>
        </p:nvSpPr>
        <p:spPr>
          <a:xfrm>
            <a:off x="1551205" y="2208582"/>
            <a:ext cx="330679" cy="3594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0C59A0-DFD5-80C1-CF19-295EF6759125}"/>
              </a:ext>
            </a:extLst>
          </p:cNvPr>
          <p:cNvSpPr/>
          <p:nvPr/>
        </p:nvSpPr>
        <p:spPr>
          <a:xfrm>
            <a:off x="6180715" y="1159034"/>
            <a:ext cx="632603" cy="5607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68E6CC4-D32B-6E4D-3CC8-717A6F3C01BC}"/>
              </a:ext>
            </a:extLst>
          </p:cNvPr>
          <p:cNvSpPr/>
          <p:nvPr/>
        </p:nvSpPr>
        <p:spPr>
          <a:xfrm>
            <a:off x="5318073" y="1892279"/>
            <a:ext cx="632603" cy="5607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ECBDC7-1B82-61E9-A678-EFB37E594F6D}"/>
              </a:ext>
            </a:extLst>
          </p:cNvPr>
          <p:cNvSpPr/>
          <p:nvPr/>
        </p:nvSpPr>
        <p:spPr>
          <a:xfrm>
            <a:off x="5461847" y="1374694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DB1841-249C-8C96-314F-75F63B53EC3C}"/>
              </a:ext>
            </a:extLst>
          </p:cNvPr>
          <p:cNvSpPr/>
          <p:nvPr/>
        </p:nvSpPr>
        <p:spPr>
          <a:xfrm>
            <a:off x="5835658" y="2452995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5B772F-974A-FC9C-F26C-CBE3B394F925}"/>
              </a:ext>
            </a:extLst>
          </p:cNvPr>
          <p:cNvSpPr/>
          <p:nvPr/>
        </p:nvSpPr>
        <p:spPr>
          <a:xfrm>
            <a:off x="6094450" y="2079185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D4849BF-EF87-E85E-8123-3519C3EBE5B7}"/>
              </a:ext>
            </a:extLst>
          </p:cNvPr>
          <p:cNvSpPr/>
          <p:nvPr/>
        </p:nvSpPr>
        <p:spPr>
          <a:xfrm>
            <a:off x="5203053" y="2452994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FDC7C61-FD68-4E6B-7FA3-72806FAA8830}"/>
              </a:ext>
            </a:extLst>
          </p:cNvPr>
          <p:cNvSpPr/>
          <p:nvPr/>
        </p:nvSpPr>
        <p:spPr>
          <a:xfrm>
            <a:off x="6094450" y="2855561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DB3BFB3-ABB0-7A06-995F-9E28608B31BC}"/>
              </a:ext>
            </a:extLst>
          </p:cNvPr>
          <p:cNvSpPr/>
          <p:nvPr/>
        </p:nvSpPr>
        <p:spPr>
          <a:xfrm>
            <a:off x="6468261" y="2884315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F6DF942-3D57-91B3-49F6-72E8D55A6C3A}"/>
              </a:ext>
            </a:extLst>
          </p:cNvPr>
          <p:cNvSpPr/>
          <p:nvPr/>
        </p:nvSpPr>
        <p:spPr>
          <a:xfrm>
            <a:off x="6784563" y="2855561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A9952A0-9A68-A32E-BEB5-C4131FCCCD4A}"/>
              </a:ext>
            </a:extLst>
          </p:cNvPr>
          <p:cNvSpPr/>
          <p:nvPr/>
        </p:nvSpPr>
        <p:spPr>
          <a:xfrm>
            <a:off x="10479545" y="1015260"/>
            <a:ext cx="632603" cy="5607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12BD90-3A4B-B414-AB92-CFBA8DEC5875}"/>
              </a:ext>
            </a:extLst>
          </p:cNvPr>
          <p:cNvSpPr/>
          <p:nvPr/>
        </p:nvSpPr>
        <p:spPr>
          <a:xfrm>
            <a:off x="9401243" y="1662241"/>
            <a:ext cx="632603" cy="5607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45093D-9C53-091D-E09E-92B143B02F69}"/>
              </a:ext>
            </a:extLst>
          </p:cNvPr>
          <p:cNvSpPr/>
          <p:nvPr/>
        </p:nvSpPr>
        <p:spPr>
          <a:xfrm>
            <a:off x="9271846" y="2222957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212232E-47DF-CBD9-C284-80E4DE273678}"/>
              </a:ext>
            </a:extLst>
          </p:cNvPr>
          <p:cNvSpPr/>
          <p:nvPr/>
        </p:nvSpPr>
        <p:spPr>
          <a:xfrm>
            <a:off x="9588148" y="2251712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E593F96-3F2C-4225-5961-4DA84E7DD5C6}"/>
              </a:ext>
            </a:extLst>
          </p:cNvPr>
          <p:cNvSpPr/>
          <p:nvPr/>
        </p:nvSpPr>
        <p:spPr>
          <a:xfrm>
            <a:off x="9904450" y="2222958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14F9012-2B11-5211-45DA-22D6369A0F1E}"/>
              </a:ext>
            </a:extLst>
          </p:cNvPr>
          <p:cNvSpPr/>
          <p:nvPr/>
        </p:nvSpPr>
        <p:spPr>
          <a:xfrm>
            <a:off x="10350147" y="1532843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84AD9B5-3EC1-7252-6BE9-A2A1604BA5CD}"/>
              </a:ext>
            </a:extLst>
          </p:cNvPr>
          <p:cNvSpPr/>
          <p:nvPr/>
        </p:nvSpPr>
        <p:spPr>
          <a:xfrm>
            <a:off x="10666450" y="1590353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60CECFE-6B13-1BE0-5DF9-F1E02CC71092}"/>
              </a:ext>
            </a:extLst>
          </p:cNvPr>
          <p:cNvSpPr/>
          <p:nvPr/>
        </p:nvSpPr>
        <p:spPr>
          <a:xfrm>
            <a:off x="10982751" y="1518466"/>
            <a:ext cx="258793" cy="2731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B51B6C-CBE8-0984-FAC9-800F24E59D73}"/>
              </a:ext>
            </a:extLst>
          </p:cNvPr>
          <p:cNvSpPr txBox="1"/>
          <p:nvPr/>
        </p:nvSpPr>
        <p:spPr>
          <a:xfrm>
            <a:off x="872152" y="3230260"/>
            <a:ext cx="105545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Substance pure                 Mélange                               Mélange</a:t>
            </a:r>
          </a:p>
          <a:p>
            <a:r>
              <a:rPr lang="en-US" sz="3200" dirty="0">
                <a:cs typeface="Calibri"/>
              </a:rPr>
              <a:t>                                             </a:t>
            </a:r>
            <a:r>
              <a:rPr lang="en-US" sz="3200" dirty="0" err="1">
                <a:cs typeface="Calibri"/>
              </a:rPr>
              <a:t>Hétérogène</a:t>
            </a:r>
            <a:r>
              <a:rPr lang="en-US" sz="3200" dirty="0">
                <a:cs typeface="Calibri" panose="020F0502020204030204"/>
              </a:rPr>
              <a:t>                        </a:t>
            </a:r>
            <a:r>
              <a:rPr lang="en-US" sz="3200" dirty="0" err="1">
                <a:cs typeface="Calibri" panose="020F0502020204030204"/>
              </a:rPr>
              <a:t>Homogène</a:t>
            </a:r>
            <a:r>
              <a:rPr lang="en-US" sz="3200" dirty="0">
                <a:cs typeface="Calibri" panose="020F0502020204030204"/>
              </a:rPr>
              <a:t>                       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63CC4E-EB59-CB86-287D-50ABDCCB0E81}"/>
              </a:ext>
            </a:extLst>
          </p:cNvPr>
          <p:cNvSpPr txBox="1"/>
          <p:nvPr/>
        </p:nvSpPr>
        <p:spPr>
          <a:xfrm>
            <a:off x="5064369" y="4290646"/>
            <a:ext cx="2227384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cs typeface="Calibri"/>
              </a:rPr>
              <a:t>Plusieurs</a:t>
            </a:r>
            <a:r>
              <a:rPr lang="en-US" sz="2800" dirty="0">
                <a:solidFill>
                  <a:srgbClr val="FF0000"/>
                </a:solidFill>
                <a:cs typeface="Calibri"/>
              </a:rPr>
              <a:t> phases</a:t>
            </a:r>
          </a:p>
          <a:p>
            <a:r>
              <a:rPr lang="en-US" sz="2800" dirty="0" err="1">
                <a:solidFill>
                  <a:srgbClr val="00B050"/>
                </a:solidFill>
                <a:cs typeface="Calibri"/>
              </a:rPr>
              <a:t>Désordonnée</a:t>
            </a:r>
            <a:endParaRPr lang="en-US" sz="2800" dirty="0">
              <a:solidFill>
                <a:srgbClr val="000000"/>
              </a:solidFill>
              <a:cs typeface="Calibri"/>
            </a:endParaRP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Non </a:t>
            </a:r>
            <a:r>
              <a:rPr lang="en-US" sz="2800" dirty="0" err="1">
                <a:solidFill>
                  <a:srgbClr val="FF0000"/>
                </a:solidFill>
                <a:cs typeface="Calibri"/>
              </a:rPr>
              <a:t>uniforme</a:t>
            </a:r>
            <a:endParaRPr lang="en-US" sz="2800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0D8020-762F-4D6B-4040-DEC309EBCF88}"/>
              </a:ext>
            </a:extLst>
          </p:cNvPr>
          <p:cNvSpPr txBox="1"/>
          <p:nvPr/>
        </p:nvSpPr>
        <p:spPr>
          <a:xfrm>
            <a:off x="9210579" y="4289097"/>
            <a:ext cx="2105729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Limpide</a:t>
            </a:r>
            <a:endParaRPr lang="en-US" sz="2800">
              <a:cs typeface="Calibri"/>
            </a:endParaRPr>
          </a:p>
          <a:p>
            <a:r>
              <a:rPr lang="en-US" sz="2800" dirty="0">
                <a:solidFill>
                  <a:srgbClr val="FF0000"/>
                </a:solidFill>
                <a:cs typeface="Calibri"/>
              </a:rPr>
              <a:t>1 phase</a:t>
            </a:r>
          </a:p>
          <a:p>
            <a:r>
              <a:rPr lang="en-US" sz="2800" dirty="0">
                <a:solidFill>
                  <a:srgbClr val="00B050"/>
                </a:solidFill>
                <a:cs typeface="Calibri"/>
              </a:rPr>
              <a:t>Distribution</a:t>
            </a:r>
          </a:p>
          <a:p>
            <a:r>
              <a:rPr lang="en-US" sz="2800" dirty="0" err="1">
                <a:solidFill>
                  <a:srgbClr val="00B050"/>
                </a:solidFill>
                <a:cs typeface="Calibri"/>
              </a:rPr>
              <a:t>Uniforme</a:t>
            </a:r>
            <a:endParaRPr lang="en-US" sz="2800">
              <a:solidFill>
                <a:srgbClr val="00B050"/>
              </a:solidFill>
              <a:cs typeface="Calibri"/>
            </a:endParaRPr>
          </a:p>
          <a:p>
            <a:r>
              <a:rPr lang="en-US" sz="2800" dirty="0" err="1">
                <a:solidFill>
                  <a:srgbClr val="FF0000"/>
                </a:solidFill>
                <a:cs typeface="Calibri"/>
              </a:rPr>
              <a:t>Ordonnée</a:t>
            </a:r>
            <a:endParaRPr lang="en-US" sz="280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47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Modèle corpusculaire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103</cp:revision>
  <dcterms:created xsi:type="dcterms:W3CDTF">2023-02-21T15:43:10Z</dcterms:created>
  <dcterms:modified xsi:type="dcterms:W3CDTF">2023-02-21T16:02:30Z</dcterms:modified>
</cp:coreProperties>
</file>