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72" d="100"/>
          <a:sy n="72" d="100"/>
        </p:scale>
        <p:origin x="78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E767FC2-8D0F-A504-D1A2-BCB690942B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4553623-E440-4BF4-FDE0-6F7773F8F0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4EE6BCE-E4CD-8495-38B6-EC5987EDB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608C7-0551-4DE2-87EB-11B3CABD52B6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9BECE25-83A9-739C-F486-AEB51A4DE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C4A19D9-CC11-E6C3-BCA3-BDC03B306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07714-B50C-48EF-ADD1-7E2E01A7BED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88544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162F92-2E4E-FE79-756C-DA8B43E66D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A1471B2-45F1-F83E-2405-53D1588D85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5640713-9C89-6268-8634-A150B386B8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608C7-0551-4DE2-87EB-11B3CABD52B6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B189D5D-DE1D-2925-3C4D-DF0846EE6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CB6A42B-BB3C-F6F8-18E5-76B5E69DD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07714-B50C-48EF-ADD1-7E2E01A7BED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43919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4F82F49-C935-E360-40AA-931FF7C689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63F30AB-05A3-F256-1808-C22A62B4EE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7689A11-78B0-1A1A-C7D1-4EDE19848F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608C7-0551-4DE2-87EB-11B3CABD52B6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918A2BA-042C-CBC3-AFCD-5A292B695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9C73A1F-139F-CBAA-CE69-A4FD6BA61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07714-B50C-48EF-ADD1-7E2E01A7BED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67825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39D087-42D5-231A-5F86-2A25CC8546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1BD5E8D-C12A-1647-02AA-389646956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39FFFB2-9511-92BB-3D08-A921776B8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608C7-0551-4DE2-87EB-11B3CABD52B6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0C1DAE9-D2E4-0A26-A90C-1B684CF31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2AA9F5A-90E7-8894-D47E-F9DDC1B89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07714-B50C-48EF-ADD1-7E2E01A7BED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2104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D429840-C9AD-32EF-8B0A-48AF1BB2BE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022D89E-0679-79CD-3FCB-B1E42F93D3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B817428-6FCA-7BE4-6459-CFD3217CA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608C7-0551-4DE2-87EB-11B3CABD52B6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8116DBB-DBB1-ABA7-65D5-7CCDCAC454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5BF4B80-55DF-7A57-818D-F68B82C2C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07714-B50C-48EF-ADD1-7E2E01A7BED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48078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E44B9D0-5872-F4A8-E021-D86F23D490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7F79B64-D5E5-3358-3023-C597EB710B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E4B364D-2D08-F9F5-2898-E40B2AC16D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BA75D5E-9609-1903-BDCD-29A89BADA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608C7-0551-4DE2-87EB-11B3CABD52B6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A64BDE9-D18B-C83A-7E57-4B007892CF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8582360-6784-2F68-9AE3-4CCD5DFDF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07714-B50C-48EF-ADD1-7E2E01A7BED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23281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CA7671D-C59E-D3BB-B8AE-AD39736CA4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DD28E60-4639-D7E2-66F2-FAFF4D264E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8557AA8-9B5C-9B36-570A-3F2650EA99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98F4D36-EAFD-6020-CD35-596B368C72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C3EE6A9C-6914-E800-2EDC-5EC8778646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B2E17F4F-F660-F32A-22E1-B7DC66734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608C7-0551-4DE2-87EB-11B3CABD52B6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46E5D6E-1026-EA07-03E6-0FFFE71037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8C196CA-4B8B-CDD9-8DAF-04BF93EC3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07714-B50C-48EF-ADD1-7E2E01A7BED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70887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995C3D9-22CB-6458-B3D2-401BB1B8B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D05DC52-5F0A-FC98-5861-679F15E559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608C7-0551-4DE2-87EB-11B3CABD52B6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4B35F29-13D3-32C8-E58E-19CCF54B8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C92FFD0-21CC-C931-D427-BEDD47A210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07714-B50C-48EF-ADD1-7E2E01A7BED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00226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FBEC680-C686-3497-46F3-3C576768CF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608C7-0551-4DE2-87EB-11B3CABD52B6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C3FD40F-1C23-69EE-B4DD-C39C67645E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564B5C9-5023-0024-864A-F776E5094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07714-B50C-48EF-ADD1-7E2E01A7BED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54196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3A3E685-ADD2-EFD9-25E9-98E89205D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599817A-74AB-6750-BA86-842EA665C8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9062B0C-8FC7-2A79-61D9-C77E5C8F5F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3DD06D8-0243-D0B5-5FF9-5E57D541E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608C7-0551-4DE2-87EB-11B3CABD52B6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E20C9C7-3D07-5D74-5E6F-9CB284752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ACF1482-F29B-C0EA-680D-115497838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07714-B50C-48EF-ADD1-7E2E01A7BED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01770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B11A7C1-EB3F-F845-BBDE-BAA5FC7D81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BD838366-0884-4D69-B33D-FB79262A0F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A806242-DBD5-2909-4CAB-1EF3A0F7CF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57608E4-212F-634E-204F-30647F30FA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608C7-0551-4DE2-87EB-11B3CABD52B6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DB1C449-E8EB-8E63-E9BA-177A5E6CE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1EF2847-753A-F2EC-6807-3ABFA4D9E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07714-B50C-48EF-ADD1-7E2E01A7BED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30146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1B9169DF-531F-E06F-C08D-48D3AB80E1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8F155A9-A6DF-18FD-6884-6CA3E6C3C3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7597E1F-3ACF-1CE6-0CCA-B0D82BBAB1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1608C7-0551-4DE2-87EB-11B3CABD52B6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0059C29-4F8C-88EF-4701-E7D37A3ED0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15C737E-B2BB-0995-C2DC-EA1BF8E569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007714-B50C-48EF-ADD1-7E2E01A7BED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55070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AD7B68-FC29-DF60-F66C-E33A1BE200A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Cycle de vie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532506D-90E9-018C-AA66-AB238C96913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Fait par Alec Duperron</a:t>
            </a:r>
          </a:p>
        </p:txBody>
      </p:sp>
    </p:spTree>
    <p:extLst>
      <p:ext uri="{BB962C8B-B14F-4D97-AF65-F5344CB8AC3E}">
        <p14:creationId xmlns:p14="http://schemas.microsoft.com/office/powerpoint/2010/main" val="20794241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8942028-C044-BA38-9EC8-37A025EA43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Graine sèche</a:t>
            </a:r>
          </a:p>
        </p:txBody>
      </p:sp>
      <p:pic>
        <p:nvPicPr>
          <p:cNvPr id="5" name="Image 4" descr="Une image contenant insecte&#10;&#10;Description générée automatiquement">
            <a:extLst>
              <a:ext uri="{FF2B5EF4-FFF2-40B4-BE49-F238E27FC236}">
                <a16:creationId xmlns:a16="http://schemas.microsoft.com/office/drawing/2014/main" id="{BD6887E5-4DB5-294E-C233-0477AD0D6E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3867" y="2407406"/>
            <a:ext cx="3268376" cy="4085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93035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9FB4FBF-7592-B16F-1704-A9AB36880F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Graine en germination</a:t>
            </a:r>
          </a:p>
        </p:txBody>
      </p:sp>
      <p:pic>
        <p:nvPicPr>
          <p:cNvPr id="5" name="Espace réservé du contenu 4" descr="Une image contenant outil&#10;&#10;Description générée automatiquement">
            <a:extLst>
              <a:ext uri="{FF2B5EF4-FFF2-40B4-BE49-F238E27FC236}">
                <a16:creationId xmlns:a16="http://schemas.microsoft.com/office/drawing/2014/main" id="{703D50CA-8881-7873-3386-38E2E635A0F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0505" y="2585210"/>
            <a:ext cx="2297982" cy="3683068"/>
          </a:xfrm>
        </p:spPr>
      </p:pic>
    </p:spTree>
    <p:extLst>
      <p:ext uri="{BB962C8B-B14F-4D97-AF65-F5344CB8AC3E}">
        <p14:creationId xmlns:p14="http://schemas.microsoft.com/office/powerpoint/2010/main" val="398786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AFF0406-E872-4816-0D5F-98A8ADF38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Plantule</a:t>
            </a:r>
          </a:p>
        </p:txBody>
      </p:sp>
      <p:pic>
        <p:nvPicPr>
          <p:cNvPr id="5" name="Espace réservé du contenu 4" descr="Une image contenant légume&#10;&#10;Description générée automatiquement">
            <a:extLst>
              <a:ext uri="{FF2B5EF4-FFF2-40B4-BE49-F238E27FC236}">
                <a16:creationId xmlns:a16="http://schemas.microsoft.com/office/drawing/2014/main" id="{873EF6D3-8620-CAE2-E10F-4D1ACD98AEE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3634" y="2233138"/>
            <a:ext cx="2472018" cy="4045120"/>
          </a:xfrm>
        </p:spPr>
      </p:pic>
    </p:spTree>
    <p:extLst>
      <p:ext uri="{BB962C8B-B14F-4D97-AF65-F5344CB8AC3E}">
        <p14:creationId xmlns:p14="http://schemas.microsoft.com/office/powerpoint/2010/main" val="36752864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2500EF6-0D38-18EC-5FA3-8CF51DF5F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Plante adulte</a:t>
            </a:r>
          </a:p>
        </p:txBody>
      </p:sp>
      <p:pic>
        <p:nvPicPr>
          <p:cNvPr id="5" name="Espace réservé du contenu 4" descr="Une image contenant texte, légume&#10;&#10;Description générée automatiquement">
            <a:extLst>
              <a:ext uri="{FF2B5EF4-FFF2-40B4-BE49-F238E27FC236}">
                <a16:creationId xmlns:a16="http://schemas.microsoft.com/office/drawing/2014/main" id="{8DDF4E31-46E5-8E24-CFDC-4A323DF8590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1721" y="2967687"/>
            <a:ext cx="2287758" cy="3266075"/>
          </a:xfrm>
        </p:spPr>
      </p:pic>
    </p:spTree>
    <p:extLst>
      <p:ext uri="{BB962C8B-B14F-4D97-AF65-F5344CB8AC3E}">
        <p14:creationId xmlns:p14="http://schemas.microsoft.com/office/powerpoint/2010/main" val="180289821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15</Words>
  <Application>Microsoft Office PowerPoint</Application>
  <PresentationFormat>Grand écran</PresentationFormat>
  <Paragraphs>6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Thème Office</vt:lpstr>
      <vt:lpstr>Cycle de vie</vt:lpstr>
      <vt:lpstr>Graine sèche</vt:lpstr>
      <vt:lpstr>Graine en germination</vt:lpstr>
      <vt:lpstr>Plantule</vt:lpstr>
      <vt:lpstr>Plante adulte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Cycle de vie</dc:title>
  <dc:creator>aduperron01 Alec</dc:creator>
  <cp:lastModifiedBy>aduperron01 Alec</cp:lastModifiedBy>
  <cp:revision>1</cp:revision>
  <dcterms:created xsi:type="dcterms:W3CDTF">2023-02-03T20:07:48Z</dcterms:created>
  <dcterms:modified xsi:type="dcterms:W3CDTF">2023-02-03T20:14:02Z</dcterms:modified>
</cp:coreProperties>
</file>