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4E32EB-D452-400C-8AD3-30451026029C}" v="282" dt="2023-02-13T14:34:54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Mercury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13AE6-B30C-DCE6-D287-4B369111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Quoi? </a:t>
            </a:r>
            <a:r>
              <a:rPr lang="en-US" dirty="0" err="1">
                <a:cs typeface="Calibri Light"/>
              </a:rPr>
              <a:t>Programme</a:t>
            </a:r>
            <a:r>
              <a:rPr lang="en-US" dirty="0">
                <a:cs typeface="Calibri Light"/>
              </a:rPr>
              <a:t> spatial NASA</a:t>
            </a:r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2B408577-8AC5-5A13-2A55-A0D43FE9E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20859" y="-4237"/>
            <a:ext cx="4172847" cy="3554082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29C68D-1D67-3D9B-720D-941BFF0DDCAF}"/>
              </a:ext>
            </a:extLst>
          </p:cNvPr>
          <p:cNvSpPr txBox="1"/>
          <p:nvPr/>
        </p:nvSpPr>
        <p:spPr>
          <a:xfrm>
            <a:off x="6635" y="4306792"/>
            <a:ext cx="6422034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 err="1">
                <a:cs typeface="Calibri"/>
              </a:rPr>
              <a:t>Anectode</a:t>
            </a:r>
            <a:r>
              <a:rPr lang="en-US" sz="4000" dirty="0">
                <a:cs typeface="Calibri"/>
              </a:rPr>
              <a:t>? Premier </a:t>
            </a:r>
            <a:r>
              <a:rPr lang="en-US" sz="4000" dirty="0" err="1">
                <a:cs typeface="Calibri"/>
              </a:rPr>
              <a:t>programme</a:t>
            </a:r>
            <a:r>
              <a:rPr lang="en-US" sz="4000" dirty="0">
                <a:cs typeface="Calibri"/>
              </a:rPr>
              <a:t> spatial </a:t>
            </a:r>
            <a:r>
              <a:rPr lang="en-US" sz="4000" dirty="0" err="1">
                <a:cs typeface="Calibri"/>
              </a:rPr>
              <a:t>américain</a:t>
            </a:r>
            <a:r>
              <a:rPr lang="en-US" sz="4000" dirty="0">
                <a:cs typeface="Calibri"/>
              </a:rPr>
              <a:t> à </a:t>
            </a:r>
            <a:r>
              <a:rPr lang="en-US" sz="4000" dirty="0" err="1">
                <a:cs typeface="Calibri"/>
              </a:rPr>
              <a:t>envoyer</a:t>
            </a:r>
            <a:r>
              <a:rPr lang="en-US" sz="4000" dirty="0">
                <a:cs typeface="Calibri"/>
              </a:rPr>
              <a:t> un </a:t>
            </a:r>
            <a:r>
              <a:rPr lang="en-US" sz="4000" dirty="0" err="1">
                <a:cs typeface="Calibri"/>
              </a:rPr>
              <a:t>américain</a:t>
            </a:r>
            <a:r>
              <a:rPr lang="en-US" sz="4000" dirty="0">
                <a:cs typeface="Calibri"/>
              </a:rPr>
              <a:t> dans </a:t>
            </a:r>
            <a:r>
              <a:rPr lang="en-US" sz="4000" dirty="0" err="1">
                <a:cs typeface="Calibri"/>
              </a:rPr>
              <a:t>l'espace</a:t>
            </a:r>
          </a:p>
        </p:txBody>
      </p:sp>
      <p:pic>
        <p:nvPicPr>
          <p:cNvPr id="6" name="Picture 6" descr="A picture containing text, posing&#10;&#10;Description automatically generated">
            <a:extLst>
              <a:ext uri="{FF2B5EF4-FFF2-40B4-BE49-F238E27FC236}">
                <a16:creationId xmlns:a16="http://schemas.microsoft.com/office/drawing/2014/main" id="{CB51D08C-9BC0-482B-0B5A-72081000B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321" y="3420193"/>
            <a:ext cx="4242038" cy="3439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704098-314A-FDC1-EDAD-D830B987E014}"/>
              </a:ext>
            </a:extLst>
          </p:cNvPr>
          <p:cNvSpPr txBox="1"/>
          <p:nvPr/>
        </p:nvSpPr>
        <p:spPr>
          <a:xfrm>
            <a:off x="5087" y="1708693"/>
            <a:ext cx="6002215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Quand? 1959-1961</a:t>
            </a:r>
          </a:p>
          <a:p>
            <a:endParaRPr lang="en-US" sz="3600" dirty="0">
              <a:cs typeface="Calibri"/>
            </a:endParaRPr>
          </a:p>
          <a:p>
            <a:r>
              <a:rPr lang="en-US" sz="3600" dirty="0">
                <a:cs typeface="Calibri"/>
              </a:rPr>
              <a:t>Pays ? </a:t>
            </a:r>
            <a:r>
              <a:rPr lang="en-US" sz="3600" dirty="0" err="1">
                <a:cs typeface="Calibri"/>
              </a:rPr>
              <a:t>États</a:t>
            </a:r>
            <a:r>
              <a:rPr lang="en-US" sz="3600" dirty="0">
                <a:cs typeface="Calibri"/>
              </a:rPr>
              <a:t>-Unis</a:t>
            </a:r>
            <a:endParaRPr lang="en-US" sz="3600" u="sng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4276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Mercury</vt:lpstr>
      <vt:lpstr>Quoi? Programme spatial NASA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</cp:revision>
  <dcterms:created xsi:type="dcterms:W3CDTF">2023-02-13T14:19:37Z</dcterms:created>
  <dcterms:modified xsi:type="dcterms:W3CDTF">2023-02-13T14:36:38Z</dcterms:modified>
</cp:coreProperties>
</file>