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09F893-3E61-4FF9-BA5A-63FC79955C94}" v="59" dt="2023-02-20T17:07:12.2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Anders </a:t>
            </a:r>
            <a:r>
              <a:rPr lang="en-US" dirty="0" err="1">
                <a:ea typeface="Calibri Light"/>
                <a:cs typeface="Calibri Light"/>
              </a:rPr>
              <a:t>Celcius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Calibri"/>
                <a:cs typeface="Calibri"/>
              </a:rPr>
              <a:t>Fait par Alec </a:t>
            </a:r>
            <a:r>
              <a:rPr lang="en-US" dirty="0" err="1">
                <a:ea typeface="Calibri"/>
                <a:cs typeface="Calibri"/>
              </a:rPr>
              <a:t>duperron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4FB37-0109-6074-1EFF-CEE608F2B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Calibri Light"/>
                <a:cs typeface="Calibri Light"/>
              </a:rPr>
              <a:t>Découverte</a:t>
            </a:r>
            <a:r>
              <a:rPr lang="en-US" dirty="0">
                <a:ea typeface="Calibri Light"/>
                <a:cs typeface="Calibri Light"/>
              </a:rPr>
              <a:t>/Photo/pays</a:t>
            </a:r>
          </a:p>
        </p:txBody>
      </p:sp>
      <p:pic>
        <p:nvPicPr>
          <p:cNvPr id="4" name="Picture 4" descr="A picture containing yellow&#10;&#10;Description automatically generated">
            <a:extLst>
              <a:ext uri="{FF2B5EF4-FFF2-40B4-BE49-F238E27FC236}">
                <a16:creationId xmlns:a16="http://schemas.microsoft.com/office/drawing/2014/main" id="{0F761DEA-EC93-4E2C-E54D-0BD3780197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898" y="3315494"/>
            <a:ext cx="3969947" cy="3542581"/>
          </a:xfrm>
        </p:spPr>
      </p:pic>
      <p:pic>
        <p:nvPicPr>
          <p:cNvPr id="5" name="Picture 5" descr="A picture containing text, device, thermometer, gauge&#10;&#10;Description automatically generated">
            <a:extLst>
              <a:ext uri="{FF2B5EF4-FFF2-40B4-BE49-F238E27FC236}">
                <a16:creationId xmlns:a16="http://schemas.microsoft.com/office/drawing/2014/main" id="{3B6079C1-8AA7-63BD-BB3F-FD7E215F24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96422" y="2544793"/>
            <a:ext cx="1992701" cy="4298830"/>
          </a:xfrm>
          <a:prstGeom prst="rect">
            <a:avLst/>
          </a:prstGeom>
        </p:spPr>
      </p:pic>
      <p:pic>
        <p:nvPicPr>
          <p:cNvPr id="6" name="Picture 6" descr="Shape, square&#10;&#10;Description automatically generated">
            <a:extLst>
              <a:ext uri="{FF2B5EF4-FFF2-40B4-BE49-F238E27FC236}">
                <a16:creationId xmlns:a16="http://schemas.microsoft.com/office/drawing/2014/main" id="{214B3158-28D1-0533-F9D8-44AEDB603B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1925" y="3309668"/>
            <a:ext cx="6404754" cy="3531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689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Anders Celcius</vt:lpstr>
      <vt:lpstr>Découverte/Photo/pays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24</cp:revision>
  <dcterms:created xsi:type="dcterms:W3CDTF">2023-02-20T17:03:02Z</dcterms:created>
  <dcterms:modified xsi:type="dcterms:W3CDTF">2023-02-20T18:32:18Z</dcterms:modified>
</cp:coreProperties>
</file>