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B80EC-B3FA-8F29-EE6A-93B8E120E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5B0868-AE8B-AAB9-4714-2C1D71696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208290-176C-B517-BE9B-9C063131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780F2A-81B2-1509-D050-D414712A3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41E78C-84AB-A4D5-4232-2C150E0B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919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15960F-C1A2-7093-8520-240CC1E45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0162FA-FED9-EE92-5A4D-A4E5F17DD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893E5C-CF76-B603-DE99-526C69554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23D023-5850-2264-9E73-ECA1F8154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B54B2A-65AD-0253-10BC-CBC0B8A40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322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8D9AB36-07CA-9288-4614-A0C6AF6093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01E91E-3E64-09DF-4F3B-974BE2771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04ADC6-C55B-F565-FF4A-BC523BF1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4F1462-8F4B-B561-3BD7-9472F971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F57793-1CB0-1DE7-B10A-DE7F40622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537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8CEF0F-48E6-9D17-1C49-56456351D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60530B-A692-676F-7A59-303EAB420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F1B05A-2142-BED7-80DE-C098BF511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CAF103-1D63-1F3F-75D3-3AF93BE5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4E24B4-9CE9-B24C-6ED2-98F4E0ED8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436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D73F6-47E9-CA5B-8838-CAFC6C5ED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3D0422-B2AD-1E7B-1F89-D271B6828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E3D5BB-5887-34B5-CD58-6975E689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14475A-A176-77C6-7644-0EE597618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C386E1-4458-F54A-2C35-E171CA4F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52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0064BC-3347-DAD1-12F8-4C35BB78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5F1CBB-3BA9-9B44-1346-88FAC5EAC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A972C3-01BE-0863-18B3-6A89F5387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AEA300-9898-809E-F04A-CFFD1A74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E3EE31-900C-3150-8B66-280A74DC2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8709BF-985B-A24D-BEDB-CB79AEEAA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721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6F6BC2-CBFA-486F-8F6F-9E66DFDF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0DEFD1-A2D3-4E77-B1A0-CD914C7AC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52ED02-35F4-187C-1E69-7343AA28A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BB8647D-1C56-6BD5-4C1E-2FA461DA9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9044552-EBD0-BD60-13B9-EBEAE7250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9C3C38-038E-AECE-24DE-BCE5048E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A232A80-C84E-3225-9806-B68AB5E04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5A53B6F-CEE5-DD19-2BEE-7BB75E00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709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6B164D-7053-408E-2A06-56C41427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CF7DBB-7525-833E-3AB5-06052860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4ED8FA-CA02-DCA3-8AE5-85FDCFF15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32636D-8E26-3076-C605-F752456E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612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2711EE-1201-2032-B3CC-52655DDC7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D99EE98-7AAA-8162-B856-F62B3B91D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2C7CA0-DA20-5327-A00A-069DBA609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350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581E55-4156-8CA0-E83F-E1E44AC5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D67D9-E5FC-3C79-3D10-12ED64B23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0B7E4E-F4E3-7060-6A4A-DCCCCA2A4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A800B9-5632-3336-1893-054FE7B7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4A2124-786B-49FD-820F-8FB9C6F85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F353B8-27B3-D777-2A84-ED9C41D4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464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BF0BA4-4E0F-07BA-9E2E-1D298548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71A6259-5DB7-4AFB-561B-ADF2CD3E3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B59CF3-2CF6-AFB9-48FB-116695FC3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31AE1F-CF31-B1E2-7A57-4260F7606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2D8867-D2D5-41F7-AD2A-34633A036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3F2B3A-4F96-8E3A-9070-74D172E6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386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19B2BFC-F358-7888-46DA-093C3236A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0ECC51-3FE8-E66C-6560-300F09889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CE4381-B437-C3BB-7DBE-D9427B7C2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00CF9-7B6F-4433-B850-AEC5F83A6F10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426E29-41F1-CBC0-537F-20E4D92A2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535F94-2F2B-1070-430F-DA766F16E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E797-4563-448B-B837-F33B7B1036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449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5B5076-9CC4-6CDE-F3E3-10B47ADCE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AB41F4-689F-3FEF-1666-62CAF05DF5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Alec Duperron</a:t>
            </a:r>
          </a:p>
        </p:txBody>
      </p:sp>
    </p:spTree>
    <p:extLst>
      <p:ext uri="{BB962C8B-B14F-4D97-AF65-F5344CB8AC3E}">
        <p14:creationId xmlns:p14="http://schemas.microsoft.com/office/powerpoint/2010/main" val="353224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cument sans-titre">
            <a:extLst>
              <a:ext uri="{FF2B5EF4-FFF2-40B4-BE49-F238E27FC236}">
                <a16:creationId xmlns:a16="http://schemas.microsoft.com/office/drawing/2014/main" id="{1F1568FF-CDBE-A0FB-7AAD-81CEB81E7F8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74" y="153548"/>
            <a:ext cx="4684099" cy="416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istoire d'Alexandrie à l'époque hellénistique — Wikipédia">
            <a:extLst>
              <a:ext uri="{FF2B5EF4-FFF2-40B4-BE49-F238E27FC236}">
                <a16:creationId xmlns:a16="http://schemas.microsoft.com/office/drawing/2014/main" id="{A56BB70E-E767-8152-B6F8-D694B0EFC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143" y="159025"/>
            <a:ext cx="5480318" cy="415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5132E89-DEEF-8A39-C8F2-D858FA845065}"/>
              </a:ext>
            </a:extLst>
          </p:cNvPr>
          <p:cNvSpPr txBox="1"/>
          <p:nvPr/>
        </p:nvSpPr>
        <p:spPr>
          <a:xfrm>
            <a:off x="2027582" y="5106020"/>
            <a:ext cx="81368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000" dirty="0"/>
              <a:t>Période de temps : entre 200 et 300 ans AV Jésus-Christ</a:t>
            </a:r>
          </a:p>
        </p:txBody>
      </p:sp>
    </p:spTree>
    <p:extLst>
      <p:ext uri="{BB962C8B-B14F-4D97-AF65-F5344CB8AC3E}">
        <p14:creationId xmlns:p14="http://schemas.microsoft.com/office/powerpoint/2010/main" val="2528671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Équation diophantienne — Wikipédia">
            <a:extLst>
              <a:ext uri="{FF2B5EF4-FFF2-40B4-BE49-F238E27FC236}">
                <a16:creationId xmlns:a16="http://schemas.microsoft.com/office/drawing/2014/main" id="{29EF72CA-E277-E083-BB31-E022F4F1D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531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DB0023D-37AE-05DD-5567-9D38405CADFE}"/>
              </a:ext>
            </a:extLst>
          </p:cNvPr>
          <p:cNvSpPr txBox="1"/>
          <p:nvPr/>
        </p:nvSpPr>
        <p:spPr>
          <a:xfrm>
            <a:off x="4353128" y="243512"/>
            <a:ext cx="364434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Son épitaphe </a:t>
            </a:r>
          </a:p>
          <a:p>
            <a:r>
              <a:rPr lang="fr-CA" sz="2400" dirty="0"/>
              <a:t>Enfance : 14</a:t>
            </a:r>
          </a:p>
          <a:p>
            <a:endParaRPr lang="fr-CA" sz="2400" dirty="0"/>
          </a:p>
          <a:p>
            <a:endParaRPr lang="fr-CA" sz="2400" dirty="0"/>
          </a:p>
          <a:p>
            <a:r>
              <a:rPr lang="fr-CA" sz="2400" dirty="0"/>
              <a:t>Adolescence :  7</a:t>
            </a:r>
          </a:p>
          <a:p>
            <a:endParaRPr lang="fr-CA" sz="2400" dirty="0"/>
          </a:p>
          <a:p>
            <a:endParaRPr lang="fr-CA" sz="2400" dirty="0"/>
          </a:p>
          <a:p>
            <a:r>
              <a:rPr lang="fr-CA" sz="2400" dirty="0"/>
              <a:t>Avant son mariage: 12</a:t>
            </a:r>
          </a:p>
          <a:p>
            <a:endParaRPr lang="fr-CA" sz="2400" dirty="0"/>
          </a:p>
          <a:p>
            <a:endParaRPr lang="fr-CA" sz="2400" dirty="0"/>
          </a:p>
          <a:p>
            <a:r>
              <a:rPr lang="fr-CA" sz="2400" dirty="0"/>
              <a:t>5 ans avant d’avoir un fils </a:t>
            </a:r>
          </a:p>
          <a:p>
            <a:r>
              <a:rPr lang="fr-CA" sz="2400" dirty="0"/>
              <a:t>Son fils vécu : 42</a:t>
            </a:r>
          </a:p>
          <a:p>
            <a:endParaRPr lang="fr-CA" sz="2400" dirty="0"/>
          </a:p>
          <a:p>
            <a:endParaRPr lang="fr-CA" sz="2400" dirty="0"/>
          </a:p>
          <a:p>
            <a:r>
              <a:rPr lang="fr-CA" sz="2400" dirty="0"/>
              <a:t>Il ne vécu alors que 4 ans </a:t>
            </a:r>
          </a:p>
          <a:p>
            <a:r>
              <a:rPr lang="fr-CA" sz="2400" dirty="0"/>
              <a:t>Dénominateur commun : 84 </a:t>
            </a:r>
          </a:p>
        </p:txBody>
      </p:sp>
    </p:spTree>
    <p:extLst>
      <p:ext uri="{BB962C8B-B14F-4D97-AF65-F5344CB8AC3E}">
        <p14:creationId xmlns:p14="http://schemas.microsoft.com/office/powerpoint/2010/main" val="427259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D5BE07-9DC5-FA65-7F9D-98FA24367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966"/>
            <a:ext cx="114448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400" dirty="0"/>
              <a:t>         X+Y+Z = 20                         Alors W = 11</a:t>
            </a:r>
          </a:p>
          <a:p>
            <a:r>
              <a:rPr lang="fr-CA" sz="3400" dirty="0"/>
              <a:t>W+X+Y     = 22                          Alors Z = 9</a:t>
            </a:r>
          </a:p>
          <a:p>
            <a:r>
              <a:rPr lang="fr-CA" sz="3400" dirty="0"/>
              <a:t>W+X+    Z = 24                          Alors Y = 7</a:t>
            </a:r>
          </a:p>
          <a:p>
            <a:r>
              <a:rPr lang="fr-CA" sz="3400" dirty="0"/>
              <a:t>W+    Y+Z = 27                          Alors X= 4</a:t>
            </a:r>
          </a:p>
          <a:p>
            <a:pPr marL="0" indent="0">
              <a:buNone/>
            </a:pPr>
            <a:r>
              <a:rPr lang="fr-CA" sz="3400" dirty="0"/>
              <a:t> </a:t>
            </a:r>
            <a:r>
              <a:rPr lang="fr-CA" sz="3000" dirty="0"/>
              <a:t>3w+3x+3y+3z=93</a:t>
            </a:r>
          </a:p>
          <a:p>
            <a:pPr marL="0" indent="0">
              <a:buNone/>
            </a:pPr>
            <a:r>
              <a:rPr lang="fr-CA" sz="3400" dirty="0"/>
              <a:t>#d’inconnues (variables) = 4</a:t>
            </a:r>
          </a:p>
          <a:p>
            <a:pPr marL="0" indent="0">
              <a:buNone/>
            </a:pPr>
            <a:r>
              <a:rPr lang="fr-CA" sz="3400" dirty="0"/>
              <a:t>#Équations différentes = 4</a:t>
            </a:r>
          </a:p>
          <a:p>
            <a:pPr marL="0" indent="0">
              <a:buNone/>
            </a:pPr>
            <a:endParaRPr lang="fr-CA" sz="3400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AF6B817-A96C-FC3C-C23B-706F0956ED1F}"/>
              </a:ext>
            </a:extLst>
          </p:cNvPr>
          <p:cNvCxnSpPr/>
          <p:nvPr/>
        </p:nvCxnSpPr>
        <p:spPr>
          <a:xfrm>
            <a:off x="238539" y="2438400"/>
            <a:ext cx="2570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036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118</Words>
  <Application>Microsoft Office PowerPoint</Application>
  <PresentationFormat>Grand écran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Diophante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aduperron01 Alec</dc:creator>
  <cp:lastModifiedBy>aduperron01 Alec</cp:lastModifiedBy>
  <cp:revision>2</cp:revision>
  <dcterms:created xsi:type="dcterms:W3CDTF">2023-01-23T18:45:41Z</dcterms:created>
  <dcterms:modified xsi:type="dcterms:W3CDTF">2023-01-23T19:18:37Z</dcterms:modified>
</cp:coreProperties>
</file>