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702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5723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637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424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548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96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369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994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485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47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880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E5E52-42F4-4DAA-9C52-39EEA5A89EA6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1A73C-209C-44AB-8269-BE0B5A4F748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059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fusee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Alec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2588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6400800" y="4230931"/>
            <a:ext cx="1194097" cy="115106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94899" y="2377440"/>
            <a:ext cx="968188" cy="245274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7328647" y="817581"/>
            <a:ext cx="1500692" cy="155985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8563086" y="4230931"/>
            <a:ext cx="1194099" cy="1151068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871368" y="1274344"/>
            <a:ext cx="467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dirty="0"/>
          </a:p>
          <a:p>
            <a:r>
              <a:rPr lang="fr-CA" dirty="0" smtClean="0"/>
              <a:t>Alec </a:t>
            </a:r>
            <a:r>
              <a:rPr lang="fr-CA" dirty="0" err="1" smtClean="0"/>
              <a:t>Duperron</a:t>
            </a:r>
            <a:endParaRPr lang="fr-CA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7365507" y="3043372"/>
            <a:ext cx="1382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Alec</a:t>
            </a:r>
            <a:endParaRPr lang="fr-FR" sz="54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3329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3</cp:revision>
  <dcterms:created xsi:type="dcterms:W3CDTF">2022-10-12T13:08:24Z</dcterms:created>
  <dcterms:modified xsi:type="dcterms:W3CDTF">2022-10-12T13:21:40Z</dcterms:modified>
</cp:coreProperties>
</file>