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86" d="100"/>
          <a:sy n="86" d="100"/>
        </p:scale>
        <p:origin x="28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A0291D-7FE1-CB51-8E06-9D03D322590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B1B74B13-ECB1-D718-FA6B-4C3E531B33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3A1A95F8-EBA5-71E0-F986-6CA768946164}"/>
              </a:ext>
            </a:extLst>
          </p:cNvPr>
          <p:cNvSpPr>
            <a:spLocks noGrp="1"/>
          </p:cNvSpPr>
          <p:nvPr>
            <p:ph type="dt" sz="half" idx="10"/>
          </p:nvPr>
        </p:nvSpPr>
        <p:spPr/>
        <p:txBody>
          <a:bodyPr/>
          <a:lstStyle/>
          <a:p>
            <a:fld id="{39AC1EFE-234E-4BBA-8989-B97482F50364}" type="datetimeFigureOut">
              <a:rPr lang="fr-CA" smtClean="0"/>
              <a:t>2023-03-29</a:t>
            </a:fld>
            <a:endParaRPr lang="fr-CA"/>
          </a:p>
        </p:txBody>
      </p:sp>
      <p:sp>
        <p:nvSpPr>
          <p:cNvPr id="5" name="Espace réservé du pied de page 4">
            <a:extLst>
              <a:ext uri="{FF2B5EF4-FFF2-40B4-BE49-F238E27FC236}">
                <a16:creationId xmlns:a16="http://schemas.microsoft.com/office/drawing/2014/main" id="{9E3B9486-65AE-17AC-5830-D7909736DA6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730D2890-6CEE-E863-BC96-1CC70132F180}"/>
              </a:ext>
            </a:extLst>
          </p:cNvPr>
          <p:cNvSpPr>
            <a:spLocks noGrp="1"/>
          </p:cNvSpPr>
          <p:nvPr>
            <p:ph type="sldNum" sz="quarter" idx="12"/>
          </p:nvPr>
        </p:nvSpPr>
        <p:spPr/>
        <p:txBody>
          <a:bodyPr/>
          <a:lstStyle/>
          <a:p>
            <a:fld id="{0DAE7ED1-AE73-447B-AED4-89FCF5E2A98C}" type="slidenum">
              <a:rPr lang="fr-CA" smtClean="0"/>
              <a:t>‹N°›</a:t>
            </a:fld>
            <a:endParaRPr lang="fr-CA"/>
          </a:p>
        </p:txBody>
      </p:sp>
    </p:spTree>
    <p:extLst>
      <p:ext uri="{BB962C8B-B14F-4D97-AF65-F5344CB8AC3E}">
        <p14:creationId xmlns:p14="http://schemas.microsoft.com/office/powerpoint/2010/main" val="2430244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934FEC-989F-78BA-B851-A9DECC8D4077}"/>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D8280C4B-13FB-54D3-97E1-B1A20E9E732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B4FC541A-60A8-5300-88D0-0D50B4125182}"/>
              </a:ext>
            </a:extLst>
          </p:cNvPr>
          <p:cNvSpPr>
            <a:spLocks noGrp="1"/>
          </p:cNvSpPr>
          <p:nvPr>
            <p:ph type="dt" sz="half" idx="10"/>
          </p:nvPr>
        </p:nvSpPr>
        <p:spPr/>
        <p:txBody>
          <a:bodyPr/>
          <a:lstStyle/>
          <a:p>
            <a:fld id="{39AC1EFE-234E-4BBA-8989-B97482F50364}" type="datetimeFigureOut">
              <a:rPr lang="fr-CA" smtClean="0"/>
              <a:t>2023-03-29</a:t>
            </a:fld>
            <a:endParaRPr lang="fr-CA"/>
          </a:p>
        </p:txBody>
      </p:sp>
      <p:sp>
        <p:nvSpPr>
          <p:cNvPr id="5" name="Espace réservé du pied de page 4">
            <a:extLst>
              <a:ext uri="{FF2B5EF4-FFF2-40B4-BE49-F238E27FC236}">
                <a16:creationId xmlns:a16="http://schemas.microsoft.com/office/drawing/2014/main" id="{5559B7A9-8063-8DCC-FC75-E7DE942A29E2}"/>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C7E22F56-F3DC-3B06-2D33-F47C3E85AA5F}"/>
              </a:ext>
            </a:extLst>
          </p:cNvPr>
          <p:cNvSpPr>
            <a:spLocks noGrp="1"/>
          </p:cNvSpPr>
          <p:nvPr>
            <p:ph type="sldNum" sz="quarter" idx="12"/>
          </p:nvPr>
        </p:nvSpPr>
        <p:spPr/>
        <p:txBody>
          <a:bodyPr/>
          <a:lstStyle/>
          <a:p>
            <a:fld id="{0DAE7ED1-AE73-447B-AED4-89FCF5E2A98C}" type="slidenum">
              <a:rPr lang="fr-CA" smtClean="0"/>
              <a:t>‹N°›</a:t>
            </a:fld>
            <a:endParaRPr lang="fr-CA"/>
          </a:p>
        </p:txBody>
      </p:sp>
    </p:spTree>
    <p:extLst>
      <p:ext uri="{BB962C8B-B14F-4D97-AF65-F5344CB8AC3E}">
        <p14:creationId xmlns:p14="http://schemas.microsoft.com/office/powerpoint/2010/main" val="4002523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B4D6190-78F7-9F9D-A59B-09B6E11CA233}"/>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DCB8F7A9-07F5-DF31-5F14-A823639DF78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3DAD142D-EE75-ECB6-B3EE-14B388E1938F}"/>
              </a:ext>
            </a:extLst>
          </p:cNvPr>
          <p:cNvSpPr>
            <a:spLocks noGrp="1"/>
          </p:cNvSpPr>
          <p:nvPr>
            <p:ph type="dt" sz="half" idx="10"/>
          </p:nvPr>
        </p:nvSpPr>
        <p:spPr/>
        <p:txBody>
          <a:bodyPr/>
          <a:lstStyle/>
          <a:p>
            <a:fld id="{39AC1EFE-234E-4BBA-8989-B97482F50364}" type="datetimeFigureOut">
              <a:rPr lang="fr-CA" smtClean="0"/>
              <a:t>2023-03-29</a:t>
            </a:fld>
            <a:endParaRPr lang="fr-CA"/>
          </a:p>
        </p:txBody>
      </p:sp>
      <p:sp>
        <p:nvSpPr>
          <p:cNvPr id="5" name="Espace réservé du pied de page 4">
            <a:extLst>
              <a:ext uri="{FF2B5EF4-FFF2-40B4-BE49-F238E27FC236}">
                <a16:creationId xmlns:a16="http://schemas.microsoft.com/office/drawing/2014/main" id="{911089FE-3849-2315-7D0C-702DB2163E8B}"/>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23E88DBD-8746-A5F7-458A-E216DCBE21C9}"/>
              </a:ext>
            </a:extLst>
          </p:cNvPr>
          <p:cNvSpPr>
            <a:spLocks noGrp="1"/>
          </p:cNvSpPr>
          <p:nvPr>
            <p:ph type="sldNum" sz="quarter" idx="12"/>
          </p:nvPr>
        </p:nvSpPr>
        <p:spPr/>
        <p:txBody>
          <a:bodyPr/>
          <a:lstStyle/>
          <a:p>
            <a:fld id="{0DAE7ED1-AE73-447B-AED4-89FCF5E2A98C}" type="slidenum">
              <a:rPr lang="fr-CA" smtClean="0"/>
              <a:t>‹N°›</a:t>
            </a:fld>
            <a:endParaRPr lang="fr-CA"/>
          </a:p>
        </p:txBody>
      </p:sp>
    </p:spTree>
    <p:extLst>
      <p:ext uri="{BB962C8B-B14F-4D97-AF65-F5344CB8AC3E}">
        <p14:creationId xmlns:p14="http://schemas.microsoft.com/office/powerpoint/2010/main" val="4204991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B4764D-485F-42B9-1165-FA4C7B4DB1FC}"/>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68C5BB80-EFB1-41C4-7E63-56FD20EA4B1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4EA5F0B4-B1E9-475D-5247-2572AABE8840}"/>
              </a:ext>
            </a:extLst>
          </p:cNvPr>
          <p:cNvSpPr>
            <a:spLocks noGrp="1"/>
          </p:cNvSpPr>
          <p:nvPr>
            <p:ph type="dt" sz="half" idx="10"/>
          </p:nvPr>
        </p:nvSpPr>
        <p:spPr/>
        <p:txBody>
          <a:bodyPr/>
          <a:lstStyle/>
          <a:p>
            <a:fld id="{39AC1EFE-234E-4BBA-8989-B97482F50364}" type="datetimeFigureOut">
              <a:rPr lang="fr-CA" smtClean="0"/>
              <a:t>2023-03-29</a:t>
            </a:fld>
            <a:endParaRPr lang="fr-CA"/>
          </a:p>
        </p:txBody>
      </p:sp>
      <p:sp>
        <p:nvSpPr>
          <p:cNvPr id="5" name="Espace réservé du pied de page 4">
            <a:extLst>
              <a:ext uri="{FF2B5EF4-FFF2-40B4-BE49-F238E27FC236}">
                <a16:creationId xmlns:a16="http://schemas.microsoft.com/office/drawing/2014/main" id="{ED2BA814-D805-B739-ACB8-73B181804DB1}"/>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BD6F9713-74DA-6821-90DA-C95D4DA87168}"/>
              </a:ext>
            </a:extLst>
          </p:cNvPr>
          <p:cNvSpPr>
            <a:spLocks noGrp="1"/>
          </p:cNvSpPr>
          <p:nvPr>
            <p:ph type="sldNum" sz="quarter" idx="12"/>
          </p:nvPr>
        </p:nvSpPr>
        <p:spPr/>
        <p:txBody>
          <a:bodyPr/>
          <a:lstStyle/>
          <a:p>
            <a:fld id="{0DAE7ED1-AE73-447B-AED4-89FCF5E2A98C}" type="slidenum">
              <a:rPr lang="fr-CA" smtClean="0"/>
              <a:t>‹N°›</a:t>
            </a:fld>
            <a:endParaRPr lang="fr-CA"/>
          </a:p>
        </p:txBody>
      </p:sp>
    </p:spTree>
    <p:extLst>
      <p:ext uri="{BB962C8B-B14F-4D97-AF65-F5344CB8AC3E}">
        <p14:creationId xmlns:p14="http://schemas.microsoft.com/office/powerpoint/2010/main" val="1196299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D65566-DCF4-2502-B9D4-8C6870FA197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E6B22D87-74ED-E9C2-5C76-0107E7F625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B0AFF3F-840C-6E87-B291-357A6590F6B6}"/>
              </a:ext>
            </a:extLst>
          </p:cNvPr>
          <p:cNvSpPr>
            <a:spLocks noGrp="1"/>
          </p:cNvSpPr>
          <p:nvPr>
            <p:ph type="dt" sz="half" idx="10"/>
          </p:nvPr>
        </p:nvSpPr>
        <p:spPr/>
        <p:txBody>
          <a:bodyPr/>
          <a:lstStyle/>
          <a:p>
            <a:fld id="{39AC1EFE-234E-4BBA-8989-B97482F50364}" type="datetimeFigureOut">
              <a:rPr lang="fr-CA" smtClean="0"/>
              <a:t>2023-03-29</a:t>
            </a:fld>
            <a:endParaRPr lang="fr-CA"/>
          </a:p>
        </p:txBody>
      </p:sp>
      <p:sp>
        <p:nvSpPr>
          <p:cNvPr id="5" name="Espace réservé du pied de page 4">
            <a:extLst>
              <a:ext uri="{FF2B5EF4-FFF2-40B4-BE49-F238E27FC236}">
                <a16:creationId xmlns:a16="http://schemas.microsoft.com/office/drawing/2014/main" id="{72BBB6B7-3394-FCD8-0508-7C2E5A4B862F}"/>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1D0A93CF-40F0-5711-E20E-2CB5DB83C71C}"/>
              </a:ext>
            </a:extLst>
          </p:cNvPr>
          <p:cNvSpPr>
            <a:spLocks noGrp="1"/>
          </p:cNvSpPr>
          <p:nvPr>
            <p:ph type="sldNum" sz="quarter" idx="12"/>
          </p:nvPr>
        </p:nvSpPr>
        <p:spPr/>
        <p:txBody>
          <a:bodyPr/>
          <a:lstStyle/>
          <a:p>
            <a:fld id="{0DAE7ED1-AE73-447B-AED4-89FCF5E2A98C}" type="slidenum">
              <a:rPr lang="fr-CA" smtClean="0"/>
              <a:t>‹N°›</a:t>
            </a:fld>
            <a:endParaRPr lang="fr-CA"/>
          </a:p>
        </p:txBody>
      </p:sp>
    </p:spTree>
    <p:extLst>
      <p:ext uri="{BB962C8B-B14F-4D97-AF65-F5344CB8AC3E}">
        <p14:creationId xmlns:p14="http://schemas.microsoft.com/office/powerpoint/2010/main" val="614097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0A2EC8-2476-69BC-51C8-638A8F2BB026}"/>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97CA520F-5309-94E8-103C-D172FFB4BD7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B61756F3-152B-B6FE-AC02-204F0BC4A5C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DA277CAB-1CAE-A911-6A24-1BF7D125FB12}"/>
              </a:ext>
            </a:extLst>
          </p:cNvPr>
          <p:cNvSpPr>
            <a:spLocks noGrp="1"/>
          </p:cNvSpPr>
          <p:nvPr>
            <p:ph type="dt" sz="half" idx="10"/>
          </p:nvPr>
        </p:nvSpPr>
        <p:spPr/>
        <p:txBody>
          <a:bodyPr/>
          <a:lstStyle/>
          <a:p>
            <a:fld id="{39AC1EFE-234E-4BBA-8989-B97482F50364}" type="datetimeFigureOut">
              <a:rPr lang="fr-CA" smtClean="0"/>
              <a:t>2023-03-29</a:t>
            </a:fld>
            <a:endParaRPr lang="fr-CA"/>
          </a:p>
        </p:txBody>
      </p:sp>
      <p:sp>
        <p:nvSpPr>
          <p:cNvPr id="6" name="Espace réservé du pied de page 5">
            <a:extLst>
              <a:ext uri="{FF2B5EF4-FFF2-40B4-BE49-F238E27FC236}">
                <a16:creationId xmlns:a16="http://schemas.microsoft.com/office/drawing/2014/main" id="{A6ED726E-4D80-D4FD-4ABB-89387B182FF4}"/>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01B61133-6199-9D5C-F950-4EDB9B07521C}"/>
              </a:ext>
            </a:extLst>
          </p:cNvPr>
          <p:cNvSpPr>
            <a:spLocks noGrp="1"/>
          </p:cNvSpPr>
          <p:nvPr>
            <p:ph type="sldNum" sz="quarter" idx="12"/>
          </p:nvPr>
        </p:nvSpPr>
        <p:spPr/>
        <p:txBody>
          <a:bodyPr/>
          <a:lstStyle/>
          <a:p>
            <a:fld id="{0DAE7ED1-AE73-447B-AED4-89FCF5E2A98C}" type="slidenum">
              <a:rPr lang="fr-CA" smtClean="0"/>
              <a:t>‹N°›</a:t>
            </a:fld>
            <a:endParaRPr lang="fr-CA"/>
          </a:p>
        </p:txBody>
      </p:sp>
    </p:spTree>
    <p:extLst>
      <p:ext uri="{BB962C8B-B14F-4D97-AF65-F5344CB8AC3E}">
        <p14:creationId xmlns:p14="http://schemas.microsoft.com/office/powerpoint/2010/main" val="1378540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4276C5-6BD4-EDE3-502D-3E3DAD0C1401}"/>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58E8109C-5E80-AFBE-18DB-E3AD7BFA18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8E30E56-2F58-53A5-C458-1D720E8E8C2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2833AEC9-D98D-E850-B05B-CADE16B722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51BA6BA-9543-A53F-EA47-967D4223843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200DF705-95D5-E4D6-DA6C-B760C0BE58C2}"/>
              </a:ext>
            </a:extLst>
          </p:cNvPr>
          <p:cNvSpPr>
            <a:spLocks noGrp="1"/>
          </p:cNvSpPr>
          <p:nvPr>
            <p:ph type="dt" sz="half" idx="10"/>
          </p:nvPr>
        </p:nvSpPr>
        <p:spPr/>
        <p:txBody>
          <a:bodyPr/>
          <a:lstStyle/>
          <a:p>
            <a:fld id="{39AC1EFE-234E-4BBA-8989-B97482F50364}" type="datetimeFigureOut">
              <a:rPr lang="fr-CA" smtClean="0"/>
              <a:t>2023-03-29</a:t>
            </a:fld>
            <a:endParaRPr lang="fr-CA"/>
          </a:p>
        </p:txBody>
      </p:sp>
      <p:sp>
        <p:nvSpPr>
          <p:cNvPr id="8" name="Espace réservé du pied de page 7">
            <a:extLst>
              <a:ext uri="{FF2B5EF4-FFF2-40B4-BE49-F238E27FC236}">
                <a16:creationId xmlns:a16="http://schemas.microsoft.com/office/drawing/2014/main" id="{8B979E7C-FC34-730C-D0FF-B216DC14F9BA}"/>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91C1FB27-3709-EA1D-01B9-D1D00A5168B4}"/>
              </a:ext>
            </a:extLst>
          </p:cNvPr>
          <p:cNvSpPr>
            <a:spLocks noGrp="1"/>
          </p:cNvSpPr>
          <p:nvPr>
            <p:ph type="sldNum" sz="quarter" idx="12"/>
          </p:nvPr>
        </p:nvSpPr>
        <p:spPr/>
        <p:txBody>
          <a:bodyPr/>
          <a:lstStyle/>
          <a:p>
            <a:fld id="{0DAE7ED1-AE73-447B-AED4-89FCF5E2A98C}" type="slidenum">
              <a:rPr lang="fr-CA" smtClean="0"/>
              <a:t>‹N°›</a:t>
            </a:fld>
            <a:endParaRPr lang="fr-CA"/>
          </a:p>
        </p:txBody>
      </p:sp>
    </p:spTree>
    <p:extLst>
      <p:ext uri="{BB962C8B-B14F-4D97-AF65-F5344CB8AC3E}">
        <p14:creationId xmlns:p14="http://schemas.microsoft.com/office/powerpoint/2010/main" val="85330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E4E990-0651-84A8-3072-99D2598E6F22}"/>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AE062A58-48AC-FE09-DBE2-470B49ACF3A4}"/>
              </a:ext>
            </a:extLst>
          </p:cNvPr>
          <p:cNvSpPr>
            <a:spLocks noGrp="1"/>
          </p:cNvSpPr>
          <p:nvPr>
            <p:ph type="dt" sz="half" idx="10"/>
          </p:nvPr>
        </p:nvSpPr>
        <p:spPr/>
        <p:txBody>
          <a:bodyPr/>
          <a:lstStyle/>
          <a:p>
            <a:fld id="{39AC1EFE-234E-4BBA-8989-B97482F50364}" type="datetimeFigureOut">
              <a:rPr lang="fr-CA" smtClean="0"/>
              <a:t>2023-03-29</a:t>
            </a:fld>
            <a:endParaRPr lang="fr-CA"/>
          </a:p>
        </p:txBody>
      </p:sp>
      <p:sp>
        <p:nvSpPr>
          <p:cNvPr id="4" name="Espace réservé du pied de page 3">
            <a:extLst>
              <a:ext uri="{FF2B5EF4-FFF2-40B4-BE49-F238E27FC236}">
                <a16:creationId xmlns:a16="http://schemas.microsoft.com/office/drawing/2014/main" id="{6C0BC4C9-922E-547A-7FF0-79E38E107B1A}"/>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55B567DE-BCE3-8433-60BF-5AE35679B223}"/>
              </a:ext>
            </a:extLst>
          </p:cNvPr>
          <p:cNvSpPr>
            <a:spLocks noGrp="1"/>
          </p:cNvSpPr>
          <p:nvPr>
            <p:ph type="sldNum" sz="quarter" idx="12"/>
          </p:nvPr>
        </p:nvSpPr>
        <p:spPr/>
        <p:txBody>
          <a:bodyPr/>
          <a:lstStyle/>
          <a:p>
            <a:fld id="{0DAE7ED1-AE73-447B-AED4-89FCF5E2A98C}" type="slidenum">
              <a:rPr lang="fr-CA" smtClean="0"/>
              <a:t>‹N°›</a:t>
            </a:fld>
            <a:endParaRPr lang="fr-CA"/>
          </a:p>
        </p:txBody>
      </p:sp>
    </p:spTree>
    <p:extLst>
      <p:ext uri="{BB962C8B-B14F-4D97-AF65-F5344CB8AC3E}">
        <p14:creationId xmlns:p14="http://schemas.microsoft.com/office/powerpoint/2010/main" val="3869158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7D6ADAC-CA5A-30AF-6F2F-6B912F592204}"/>
              </a:ext>
            </a:extLst>
          </p:cNvPr>
          <p:cNvSpPr>
            <a:spLocks noGrp="1"/>
          </p:cNvSpPr>
          <p:nvPr>
            <p:ph type="dt" sz="half" idx="10"/>
          </p:nvPr>
        </p:nvSpPr>
        <p:spPr/>
        <p:txBody>
          <a:bodyPr/>
          <a:lstStyle/>
          <a:p>
            <a:fld id="{39AC1EFE-234E-4BBA-8989-B97482F50364}" type="datetimeFigureOut">
              <a:rPr lang="fr-CA" smtClean="0"/>
              <a:t>2023-03-29</a:t>
            </a:fld>
            <a:endParaRPr lang="fr-CA"/>
          </a:p>
        </p:txBody>
      </p:sp>
      <p:sp>
        <p:nvSpPr>
          <p:cNvPr id="3" name="Espace réservé du pied de page 2">
            <a:extLst>
              <a:ext uri="{FF2B5EF4-FFF2-40B4-BE49-F238E27FC236}">
                <a16:creationId xmlns:a16="http://schemas.microsoft.com/office/drawing/2014/main" id="{F1D2AE00-EBC2-04E4-9DFB-887726AC6FB5}"/>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C8B68D16-C73E-107B-5214-AF1F004F52AE}"/>
              </a:ext>
            </a:extLst>
          </p:cNvPr>
          <p:cNvSpPr>
            <a:spLocks noGrp="1"/>
          </p:cNvSpPr>
          <p:nvPr>
            <p:ph type="sldNum" sz="quarter" idx="12"/>
          </p:nvPr>
        </p:nvSpPr>
        <p:spPr/>
        <p:txBody>
          <a:bodyPr/>
          <a:lstStyle/>
          <a:p>
            <a:fld id="{0DAE7ED1-AE73-447B-AED4-89FCF5E2A98C}" type="slidenum">
              <a:rPr lang="fr-CA" smtClean="0"/>
              <a:t>‹N°›</a:t>
            </a:fld>
            <a:endParaRPr lang="fr-CA"/>
          </a:p>
        </p:txBody>
      </p:sp>
    </p:spTree>
    <p:extLst>
      <p:ext uri="{BB962C8B-B14F-4D97-AF65-F5344CB8AC3E}">
        <p14:creationId xmlns:p14="http://schemas.microsoft.com/office/powerpoint/2010/main" val="1247630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739C85-60B6-5A34-AF5C-2498DF4B6A7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FE7154AE-A0BD-1F86-0FA2-1BC416676D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50FC295B-75F6-6E69-F051-EC6D1BFD05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38186CC-3301-180D-9927-5033D5598BEB}"/>
              </a:ext>
            </a:extLst>
          </p:cNvPr>
          <p:cNvSpPr>
            <a:spLocks noGrp="1"/>
          </p:cNvSpPr>
          <p:nvPr>
            <p:ph type="dt" sz="half" idx="10"/>
          </p:nvPr>
        </p:nvSpPr>
        <p:spPr/>
        <p:txBody>
          <a:bodyPr/>
          <a:lstStyle/>
          <a:p>
            <a:fld id="{39AC1EFE-234E-4BBA-8989-B97482F50364}" type="datetimeFigureOut">
              <a:rPr lang="fr-CA" smtClean="0"/>
              <a:t>2023-03-29</a:t>
            </a:fld>
            <a:endParaRPr lang="fr-CA"/>
          </a:p>
        </p:txBody>
      </p:sp>
      <p:sp>
        <p:nvSpPr>
          <p:cNvPr id="6" name="Espace réservé du pied de page 5">
            <a:extLst>
              <a:ext uri="{FF2B5EF4-FFF2-40B4-BE49-F238E27FC236}">
                <a16:creationId xmlns:a16="http://schemas.microsoft.com/office/drawing/2014/main" id="{DEF8C3FD-6348-4E5C-3460-6006A6537AA3}"/>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D1DDC8D7-47D6-2BF8-D98A-277145428257}"/>
              </a:ext>
            </a:extLst>
          </p:cNvPr>
          <p:cNvSpPr>
            <a:spLocks noGrp="1"/>
          </p:cNvSpPr>
          <p:nvPr>
            <p:ph type="sldNum" sz="quarter" idx="12"/>
          </p:nvPr>
        </p:nvSpPr>
        <p:spPr/>
        <p:txBody>
          <a:bodyPr/>
          <a:lstStyle/>
          <a:p>
            <a:fld id="{0DAE7ED1-AE73-447B-AED4-89FCF5E2A98C}" type="slidenum">
              <a:rPr lang="fr-CA" smtClean="0"/>
              <a:t>‹N°›</a:t>
            </a:fld>
            <a:endParaRPr lang="fr-CA"/>
          </a:p>
        </p:txBody>
      </p:sp>
    </p:spTree>
    <p:extLst>
      <p:ext uri="{BB962C8B-B14F-4D97-AF65-F5344CB8AC3E}">
        <p14:creationId xmlns:p14="http://schemas.microsoft.com/office/powerpoint/2010/main" val="4253304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8323C7-6AD0-442C-D460-F47D3B82624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DB3E985D-A83C-5BF6-39CA-F5D9245EC0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78670E38-B932-A69F-C5FF-E203D77F5A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CA5BD58-C75B-B284-0A9A-4FD39DDF0AF6}"/>
              </a:ext>
            </a:extLst>
          </p:cNvPr>
          <p:cNvSpPr>
            <a:spLocks noGrp="1"/>
          </p:cNvSpPr>
          <p:nvPr>
            <p:ph type="dt" sz="half" idx="10"/>
          </p:nvPr>
        </p:nvSpPr>
        <p:spPr/>
        <p:txBody>
          <a:bodyPr/>
          <a:lstStyle/>
          <a:p>
            <a:fld id="{39AC1EFE-234E-4BBA-8989-B97482F50364}" type="datetimeFigureOut">
              <a:rPr lang="fr-CA" smtClean="0"/>
              <a:t>2023-03-29</a:t>
            </a:fld>
            <a:endParaRPr lang="fr-CA"/>
          </a:p>
        </p:txBody>
      </p:sp>
      <p:sp>
        <p:nvSpPr>
          <p:cNvPr id="6" name="Espace réservé du pied de page 5">
            <a:extLst>
              <a:ext uri="{FF2B5EF4-FFF2-40B4-BE49-F238E27FC236}">
                <a16:creationId xmlns:a16="http://schemas.microsoft.com/office/drawing/2014/main" id="{9F58470A-13ED-6A0A-C170-91F22ADBB870}"/>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D9BD3A58-8E43-8D28-D349-BA2954B8ED45}"/>
              </a:ext>
            </a:extLst>
          </p:cNvPr>
          <p:cNvSpPr>
            <a:spLocks noGrp="1"/>
          </p:cNvSpPr>
          <p:nvPr>
            <p:ph type="sldNum" sz="quarter" idx="12"/>
          </p:nvPr>
        </p:nvSpPr>
        <p:spPr/>
        <p:txBody>
          <a:bodyPr/>
          <a:lstStyle/>
          <a:p>
            <a:fld id="{0DAE7ED1-AE73-447B-AED4-89FCF5E2A98C}" type="slidenum">
              <a:rPr lang="fr-CA" smtClean="0"/>
              <a:t>‹N°›</a:t>
            </a:fld>
            <a:endParaRPr lang="fr-CA"/>
          </a:p>
        </p:txBody>
      </p:sp>
    </p:spTree>
    <p:extLst>
      <p:ext uri="{BB962C8B-B14F-4D97-AF65-F5344CB8AC3E}">
        <p14:creationId xmlns:p14="http://schemas.microsoft.com/office/powerpoint/2010/main" val="2580950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E100A13-243D-E1E2-372F-A3996F6D01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52630215-E22B-8F52-7778-AB5308FB35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F5DE6659-2CD9-EB9F-57E8-25E7E226AB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AC1EFE-234E-4BBA-8989-B97482F50364}" type="datetimeFigureOut">
              <a:rPr lang="fr-CA" smtClean="0"/>
              <a:t>2023-03-29</a:t>
            </a:fld>
            <a:endParaRPr lang="fr-CA"/>
          </a:p>
        </p:txBody>
      </p:sp>
      <p:sp>
        <p:nvSpPr>
          <p:cNvPr id="5" name="Espace réservé du pied de page 4">
            <a:extLst>
              <a:ext uri="{FF2B5EF4-FFF2-40B4-BE49-F238E27FC236}">
                <a16:creationId xmlns:a16="http://schemas.microsoft.com/office/drawing/2014/main" id="{266139A3-632E-65AC-18EC-2F8279AE5B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DBFF2A85-C373-91AB-34BD-056D0A3E5D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AE7ED1-AE73-447B-AED4-89FCF5E2A98C}" type="slidenum">
              <a:rPr lang="fr-CA" smtClean="0"/>
              <a:t>‹N°›</a:t>
            </a:fld>
            <a:endParaRPr lang="fr-CA"/>
          </a:p>
        </p:txBody>
      </p:sp>
    </p:spTree>
    <p:extLst>
      <p:ext uri="{BB962C8B-B14F-4D97-AF65-F5344CB8AC3E}">
        <p14:creationId xmlns:p14="http://schemas.microsoft.com/office/powerpoint/2010/main" val="2781163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9AE092-1B80-9A1B-1DA7-AB3FF1F618CD}"/>
              </a:ext>
            </a:extLst>
          </p:cNvPr>
          <p:cNvSpPr>
            <a:spLocks noGrp="1"/>
          </p:cNvSpPr>
          <p:nvPr>
            <p:ph type="ctrTitle"/>
          </p:nvPr>
        </p:nvSpPr>
        <p:spPr/>
        <p:txBody>
          <a:bodyPr/>
          <a:lstStyle/>
          <a:p>
            <a:r>
              <a:rPr lang="fr-CA" dirty="0" err="1"/>
              <a:t>Aquops</a:t>
            </a:r>
            <a:endParaRPr lang="fr-CA" dirty="0"/>
          </a:p>
        </p:txBody>
      </p:sp>
      <p:sp>
        <p:nvSpPr>
          <p:cNvPr id="3" name="Sous-titre 2">
            <a:extLst>
              <a:ext uri="{FF2B5EF4-FFF2-40B4-BE49-F238E27FC236}">
                <a16:creationId xmlns:a16="http://schemas.microsoft.com/office/drawing/2014/main" id="{B73247A7-5AC1-55BF-D74B-D6A669423748}"/>
              </a:ext>
            </a:extLst>
          </p:cNvPr>
          <p:cNvSpPr>
            <a:spLocks noGrp="1"/>
          </p:cNvSpPr>
          <p:nvPr>
            <p:ph type="subTitle" idx="1"/>
          </p:nvPr>
        </p:nvSpPr>
        <p:spPr/>
        <p:txBody>
          <a:bodyPr/>
          <a:lstStyle/>
          <a:p>
            <a:r>
              <a:rPr lang="fr-CA" dirty="0"/>
              <a:t>106</a:t>
            </a:r>
          </a:p>
        </p:txBody>
      </p:sp>
    </p:spTree>
    <p:extLst>
      <p:ext uri="{BB962C8B-B14F-4D97-AF65-F5344CB8AC3E}">
        <p14:creationId xmlns:p14="http://schemas.microsoft.com/office/powerpoint/2010/main" val="494753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5E092C-0589-B2DD-AD2F-F6F77537FE59}"/>
              </a:ext>
            </a:extLst>
          </p:cNvPr>
          <p:cNvSpPr>
            <a:spLocks noGrp="1"/>
          </p:cNvSpPr>
          <p:nvPr>
            <p:ph type="title"/>
          </p:nvPr>
        </p:nvSpPr>
        <p:spPr/>
        <p:txBody>
          <a:bodyPr/>
          <a:lstStyle/>
          <a:p>
            <a:r>
              <a:rPr lang="fr-CA" dirty="0"/>
              <a:t>Nom des présentateurs</a:t>
            </a:r>
          </a:p>
        </p:txBody>
      </p:sp>
      <p:sp>
        <p:nvSpPr>
          <p:cNvPr id="5" name="ZoneTexte 4">
            <a:extLst>
              <a:ext uri="{FF2B5EF4-FFF2-40B4-BE49-F238E27FC236}">
                <a16:creationId xmlns:a16="http://schemas.microsoft.com/office/drawing/2014/main" id="{9E2BD475-D8A0-ACC0-0A75-30466533EAA5}"/>
              </a:ext>
            </a:extLst>
          </p:cNvPr>
          <p:cNvSpPr txBox="1"/>
          <p:nvPr/>
        </p:nvSpPr>
        <p:spPr>
          <a:xfrm>
            <a:off x="168966" y="1564243"/>
            <a:ext cx="4661998" cy="5293757"/>
          </a:xfrm>
          <a:prstGeom prst="rect">
            <a:avLst/>
          </a:prstGeom>
          <a:noFill/>
        </p:spPr>
        <p:txBody>
          <a:bodyPr wrap="square" rtlCol="0">
            <a:spAutoFit/>
          </a:bodyPr>
          <a:lstStyle/>
          <a:p>
            <a:r>
              <a:rPr lang="fr-CA" sz="2600" dirty="0" err="1"/>
              <a:t>Marc-Andrée</a:t>
            </a:r>
            <a:r>
              <a:rPr lang="fr-CA" sz="2600" dirty="0"/>
              <a:t> Mercier</a:t>
            </a:r>
          </a:p>
          <a:p>
            <a:endParaRPr lang="fr-CA" sz="2600" dirty="0"/>
          </a:p>
          <a:p>
            <a:r>
              <a:rPr lang="fr-CA" sz="2600" dirty="0"/>
              <a:t>Sandra Laine</a:t>
            </a:r>
          </a:p>
          <a:p>
            <a:endParaRPr lang="fr-CA" sz="2600" dirty="0"/>
          </a:p>
          <a:p>
            <a:r>
              <a:rPr lang="fr-CA" sz="2600" dirty="0"/>
              <a:t>Thomas </a:t>
            </a:r>
            <a:r>
              <a:rPr lang="fr-CA" sz="2600" dirty="0" err="1"/>
              <a:t>Stenzel</a:t>
            </a:r>
            <a:endParaRPr lang="fr-CA" sz="2600" dirty="0"/>
          </a:p>
          <a:p>
            <a:endParaRPr lang="fr-CA" sz="2600" dirty="0"/>
          </a:p>
          <a:p>
            <a:r>
              <a:rPr lang="fr-CA" sz="2600" dirty="0"/>
              <a:t>Craig Bullet</a:t>
            </a:r>
          </a:p>
          <a:p>
            <a:endParaRPr lang="fr-CA" sz="2600" dirty="0"/>
          </a:p>
          <a:p>
            <a:r>
              <a:rPr lang="fr-CA" sz="2600" dirty="0"/>
              <a:t>Steve </a:t>
            </a:r>
            <a:r>
              <a:rPr lang="fr-CA" sz="2600" dirty="0" err="1"/>
              <a:t>Quirion</a:t>
            </a:r>
            <a:endParaRPr lang="fr-CA" sz="2600" dirty="0"/>
          </a:p>
          <a:p>
            <a:endParaRPr lang="fr-CA" sz="2600" dirty="0"/>
          </a:p>
          <a:p>
            <a:r>
              <a:rPr lang="fr-CA" sz="2600" dirty="0"/>
              <a:t>Carolyn </a:t>
            </a:r>
            <a:r>
              <a:rPr lang="fr-CA" sz="2600" dirty="0" err="1"/>
              <a:t>Buteau</a:t>
            </a:r>
            <a:endParaRPr lang="fr-CA" sz="2600" dirty="0"/>
          </a:p>
          <a:p>
            <a:endParaRPr lang="fr-CA" sz="2600" dirty="0"/>
          </a:p>
          <a:p>
            <a:r>
              <a:rPr lang="fr-CA" sz="2600" dirty="0"/>
              <a:t>Chris Colley</a:t>
            </a:r>
          </a:p>
        </p:txBody>
      </p:sp>
      <p:pic>
        <p:nvPicPr>
          <p:cNvPr id="1034" name="Picture 10">
            <a:extLst>
              <a:ext uri="{FF2B5EF4-FFF2-40B4-BE49-F238E27FC236}">
                <a16:creationId xmlns:a16="http://schemas.microsoft.com/office/drawing/2014/main" id="{FA71CDF2-502D-410F-EE96-BD8C8FF920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8150" y="1170007"/>
            <a:ext cx="869536" cy="104136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3A09148-A599-8DAA-A3A3-6B47F0B23B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2274" y="2211368"/>
            <a:ext cx="794031" cy="79403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DB951-CE17-FF62-B983-5F5C3FDB4F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2274" y="2889806"/>
            <a:ext cx="794031" cy="79403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127F9610-F563-3468-CFD7-8A2CC8F6E6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815" y="3694245"/>
            <a:ext cx="654947" cy="83432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AB5E1CE7-F23A-7DD3-4AA9-7962C6EB09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1974" y="4528573"/>
            <a:ext cx="1194623" cy="79442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1691AD9D-A998-7F7C-C514-462AACF8CC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51534" y="5322604"/>
            <a:ext cx="1125063" cy="74816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5738C4D0-FAB2-C186-EC75-D8E727F6827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4553" y="6129364"/>
            <a:ext cx="1089464" cy="748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483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09FC0E5-05E4-CDD0-5929-921F1BCCF503}"/>
              </a:ext>
            </a:extLst>
          </p:cNvPr>
          <p:cNvSpPr>
            <a:spLocks noGrp="1"/>
          </p:cNvSpPr>
          <p:nvPr>
            <p:ph idx="1"/>
          </p:nvPr>
        </p:nvSpPr>
        <p:spPr>
          <a:xfrm>
            <a:off x="704385" y="1159726"/>
            <a:ext cx="10515600" cy="4292407"/>
          </a:xfrm>
        </p:spPr>
        <p:txBody>
          <a:bodyPr>
            <a:normAutofit fontScale="92500" lnSpcReduction="20000"/>
          </a:bodyPr>
          <a:lstStyle/>
          <a:p>
            <a:pPr marL="0" indent="0">
              <a:buNone/>
            </a:pPr>
            <a:endParaRPr lang="fr-CA" b="0" i="0" dirty="0">
              <a:effectLst/>
              <a:latin typeface="+mj-lt"/>
            </a:endParaRPr>
          </a:p>
          <a:p>
            <a:pPr marL="0" indent="0">
              <a:buNone/>
            </a:pPr>
            <a:r>
              <a:rPr lang="fr-CA" b="0" i="0" dirty="0">
                <a:effectLst/>
                <a:latin typeface="+mj-lt"/>
              </a:rPr>
              <a:t>Les services nationaux du RÉCIT s’unissent pour vous proposer une journée thématique innovante! Sous la forme de stations, vous serez invités à explorer différents défis qui permettent d’augmenter le niveau d’engagement et de créativité de vos élèves tout en intégrant les technologies. Par exemple, vous pourrez concevoir un jeu de société, créer de l’art avec des robots, explorer la programmation et les impressions 3D/vinyle, animer des histoires ou enregistrer un </a:t>
            </a:r>
            <a:r>
              <a:rPr lang="fr-CA" b="0" i="0" dirty="0" err="1">
                <a:effectLst/>
                <a:latin typeface="+mj-lt"/>
              </a:rPr>
              <a:t>balado</a:t>
            </a:r>
            <a:r>
              <a:rPr lang="fr-CA" b="0" i="0" dirty="0">
                <a:effectLst/>
                <a:latin typeface="+mj-lt"/>
              </a:rPr>
              <a:t>. Nous vous proposerons plusieurs idées de projets concrets selon votre intention pédagogique. Peu importe votre discipline ou votre niveau de familiarité avec la technologie ou les espaces créatifs, toutes les activités proposées peuvent être adaptées. Plusieurs outils et robots disponibles dans vos écoles ou espaces créatifs seront à votre disposition. Si vous désirez explorer un des vôtres, n’hésitez pas à l’apporter.</a:t>
            </a:r>
            <a:endParaRPr lang="fr-CA" dirty="0">
              <a:latin typeface="+mj-lt"/>
            </a:endParaRPr>
          </a:p>
        </p:txBody>
      </p:sp>
    </p:spTree>
    <p:extLst>
      <p:ext uri="{BB962C8B-B14F-4D97-AF65-F5344CB8AC3E}">
        <p14:creationId xmlns:p14="http://schemas.microsoft.com/office/powerpoint/2010/main" val="3188148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9" name="Rectangle 2054">
            <a:extLst>
              <a:ext uri="{FF2B5EF4-FFF2-40B4-BE49-F238E27FC236}">
                <a16:creationId xmlns:a16="http://schemas.microsoft.com/office/drawing/2014/main" id="{8B646C36-EEEC-4D52-8E8E-206F4CD8A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71" name="Group 2056">
            <a:extLst>
              <a:ext uri="{FF2B5EF4-FFF2-40B4-BE49-F238E27FC236}">
                <a16:creationId xmlns:a16="http://schemas.microsoft.com/office/drawing/2014/main" id="{9B970977-38DA-4F81-AA88-8C778B31E4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605" y="625095"/>
            <a:ext cx="4114800" cy="5731349"/>
            <a:chOff x="1674895" y="1345036"/>
            <a:chExt cx="5428610" cy="4210939"/>
          </a:xfrm>
        </p:grpSpPr>
        <p:sp>
          <p:nvSpPr>
            <p:cNvPr id="2058" name="Rectangle 2057">
              <a:extLst>
                <a:ext uri="{FF2B5EF4-FFF2-40B4-BE49-F238E27FC236}">
                  <a16:creationId xmlns:a16="http://schemas.microsoft.com/office/drawing/2014/main" id="{ABD8D5A9-DEB3-4157-B7CD-835197F3A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3" name="Rectangle 2058">
              <a:extLst>
                <a:ext uri="{FF2B5EF4-FFF2-40B4-BE49-F238E27FC236}">
                  <a16:creationId xmlns:a16="http://schemas.microsoft.com/office/drawing/2014/main" id="{ADF0BC23-5452-4DFE-9C27-F7CBE1D527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4" name="Rectangle 2060">
            <a:extLst>
              <a:ext uri="{FF2B5EF4-FFF2-40B4-BE49-F238E27FC236}">
                <a16:creationId xmlns:a16="http://schemas.microsoft.com/office/drawing/2014/main" id="{C00B7DBB-97E9-4F5F-B72E-EECCFCC9D1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07" y="531228"/>
            <a:ext cx="4114800" cy="5731348"/>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Résultat d’images pour Ordinateur">
            <a:extLst>
              <a:ext uri="{FF2B5EF4-FFF2-40B4-BE49-F238E27FC236}">
                <a16:creationId xmlns:a16="http://schemas.microsoft.com/office/drawing/2014/main" id="{48FF8598-A5F4-C9C0-03C6-B868152F7CD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3486"/>
          <a:stretch/>
        </p:blipFill>
        <p:spPr bwMode="auto">
          <a:xfrm>
            <a:off x="5942470" y="382739"/>
            <a:ext cx="2743199" cy="2842298"/>
          </a:xfrm>
          <a:prstGeom prst="rect">
            <a:avLst/>
          </a:prstGeom>
          <a:noFill/>
          <a:ln w="28575">
            <a:noFill/>
          </a:ln>
          <a:extLst>
            <a:ext uri="{909E8E84-426E-40DD-AFC4-6F175D3DCCD1}">
              <a14:hiddenFill xmlns:a14="http://schemas.microsoft.com/office/drawing/2010/main">
                <a:solidFill>
                  <a:srgbClr val="FFFFFF"/>
                </a:solidFill>
              </a14:hiddenFill>
            </a:ext>
          </a:extLst>
        </p:spPr>
      </p:pic>
      <p:grpSp>
        <p:nvGrpSpPr>
          <p:cNvPr id="2075"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15710" y="974089"/>
            <a:ext cx="1054466" cy="469689"/>
            <a:chOff x="9841624" y="4115729"/>
            <a:chExt cx="602169" cy="268223"/>
          </a:xfrm>
          <a:solidFill>
            <a:schemeClr val="bg1"/>
          </a:solidFill>
        </p:grpSpPr>
        <p:sp>
          <p:nvSpPr>
            <p:cNvPr id="2064" name="Freeform: Shape 2063">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76" name="Freeform: Shape 2064">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66" name="Freeform: Shape 2065">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67" name="Freeform: Shape 2066">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68" name="Freeform: Shape 2067">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5" name="Image 4" descr="Une image contenant texte, personne, intérieur, homme&#10;&#10;Description générée automatiquement">
            <a:extLst>
              <a:ext uri="{FF2B5EF4-FFF2-40B4-BE49-F238E27FC236}">
                <a16:creationId xmlns:a16="http://schemas.microsoft.com/office/drawing/2014/main" id="{5C1EF721-63EA-57CC-1AF9-4D371A873BE3}"/>
              </a:ext>
            </a:extLst>
          </p:cNvPr>
          <p:cNvPicPr>
            <a:picLocks noChangeAspect="1"/>
          </p:cNvPicPr>
          <p:nvPr/>
        </p:nvPicPr>
        <p:blipFill rotWithShape="1">
          <a:blip r:embed="rId3">
            <a:extLst>
              <a:ext uri="{28A0092B-C50C-407E-A947-70E740481C1C}">
                <a14:useLocalDpi xmlns:a14="http://schemas.microsoft.com/office/drawing/2010/main" val="0"/>
              </a:ext>
            </a:extLst>
          </a:blip>
          <a:srcRect l="36363" r="5296"/>
          <a:stretch/>
        </p:blipFill>
        <p:spPr>
          <a:xfrm>
            <a:off x="8895606" y="382740"/>
            <a:ext cx="2743200" cy="2821195"/>
          </a:xfrm>
          <a:prstGeom prst="rect">
            <a:avLst/>
          </a:prstGeom>
          <a:ln w="28575">
            <a:noFill/>
          </a:ln>
        </p:spPr>
      </p:pic>
      <p:sp>
        <p:nvSpPr>
          <p:cNvPr id="2070" name="Oval 2069">
            <a:extLst>
              <a:ext uri="{FF2B5EF4-FFF2-40B4-BE49-F238E27FC236}">
                <a16:creationId xmlns:a16="http://schemas.microsoft.com/office/drawing/2014/main" id="{1C8B8E59-A269-4CAA-BE7D-AFD4E852C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5102" y="5190817"/>
            <a:ext cx="366014" cy="35726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72" name="Oval 2071">
            <a:extLst>
              <a:ext uri="{FF2B5EF4-FFF2-40B4-BE49-F238E27FC236}">
                <a16:creationId xmlns:a16="http://schemas.microsoft.com/office/drawing/2014/main" id="{20C5CF91-A170-4B31-B47F-D5E2E5D15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5102" y="5190817"/>
            <a:ext cx="366014" cy="35726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9" name="Image 8" descr="Une image contenant plante&#10;&#10;Description générée automatiquement">
            <a:extLst>
              <a:ext uri="{FF2B5EF4-FFF2-40B4-BE49-F238E27FC236}">
                <a16:creationId xmlns:a16="http://schemas.microsoft.com/office/drawing/2014/main" id="{6893FE1A-455F-5DCE-B91A-5173370AF4E4}"/>
              </a:ext>
            </a:extLst>
          </p:cNvPr>
          <p:cNvPicPr>
            <a:picLocks noChangeAspect="1"/>
          </p:cNvPicPr>
          <p:nvPr/>
        </p:nvPicPr>
        <p:blipFill rotWithShape="1">
          <a:blip r:embed="rId4">
            <a:extLst>
              <a:ext uri="{28A0092B-C50C-407E-A947-70E740481C1C}">
                <a14:useLocalDpi xmlns:a14="http://schemas.microsoft.com/office/drawing/2010/main" val="0"/>
              </a:ext>
            </a:extLst>
          </a:blip>
          <a:srcRect l="26086" r="15543" b="-3"/>
          <a:stretch/>
        </p:blipFill>
        <p:spPr>
          <a:xfrm>
            <a:off x="5942470" y="3390753"/>
            <a:ext cx="2743198" cy="2878582"/>
          </a:xfrm>
          <a:prstGeom prst="rect">
            <a:avLst/>
          </a:prstGeom>
          <a:ln w="28575">
            <a:noFill/>
          </a:ln>
        </p:spPr>
      </p:pic>
      <p:pic>
        <p:nvPicPr>
          <p:cNvPr id="7" name="Image 6">
            <a:extLst>
              <a:ext uri="{FF2B5EF4-FFF2-40B4-BE49-F238E27FC236}">
                <a16:creationId xmlns:a16="http://schemas.microsoft.com/office/drawing/2014/main" id="{7D61B009-097B-C19A-2E25-0423E7F10906}"/>
              </a:ext>
            </a:extLst>
          </p:cNvPr>
          <p:cNvPicPr>
            <a:picLocks noChangeAspect="1"/>
          </p:cNvPicPr>
          <p:nvPr/>
        </p:nvPicPr>
        <p:blipFill rotWithShape="1">
          <a:blip r:embed="rId5">
            <a:extLst>
              <a:ext uri="{28A0092B-C50C-407E-A947-70E740481C1C}">
                <a14:useLocalDpi xmlns:a14="http://schemas.microsoft.com/office/drawing/2010/main" val="0"/>
              </a:ext>
            </a:extLst>
          </a:blip>
          <a:srcRect l="15359" r="14861" b="5"/>
          <a:stretch/>
        </p:blipFill>
        <p:spPr>
          <a:xfrm>
            <a:off x="8895606" y="3380043"/>
            <a:ext cx="2743200" cy="2889293"/>
          </a:xfrm>
          <a:prstGeom prst="rect">
            <a:avLst/>
          </a:prstGeom>
          <a:ln w="28575">
            <a:noFill/>
          </a:ln>
        </p:spPr>
      </p:pic>
      <p:sp>
        <p:nvSpPr>
          <p:cNvPr id="10" name="ZoneTexte 9">
            <a:extLst>
              <a:ext uri="{FF2B5EF4-FFF2-40B4-BE49-F238E27FC236}">
                <a16:creationId xmlns:a16="http://schemas.microsoft.com/office/drawing/2014/main" id="{DF5AB0B0-EFF9-35FF-015D-8CAB20B5A816}"/>
              </a:ext>
            </a:extLst>
          </p:cNvPr>
          <p:cNvSpPr txBox="1"/>
          <p:nvPr/>
        </p:nvSpPr>
        <p:spPr>
          <a:xfrm>
            <a:off x="691116" y="595424"/>
            <a:ext cx="3771400" cy="2862322"/>
          </a:xfrm>
          <a:prstGeom prst="rect">
            <a:avLst/>
          </a:prstGeom>
          <a:noFill/>
        </p:spPr>
        <p:txBody>
          <a:bodyPr wrap="square" rtlCol="0">
            <a:spAutoFit/>
          </a:bodyPr>
          <a:lstStyle/>
          <a:p>
            <a:r>
              <a:rPr lang="fr-CA" sz="3600" dirty="0">
                <a:solidFill>
                  <a:schemeClr val="bg1"/>
                </a:solidFill>
              </a:rPr>
              <a:t>J’adore la programmation, Nous pouvons faire tant de chose avec la programmation!</a:t>
            </a:r>
          </a:p>
        </p:txBody>
      </p:sp>
    </p:spTree>
    <p:extLst>
      <p:ext uri="{BB962C8B-B14F-4D97-AF65-F5344CB8AC3E}">
        <p14:creationId xmlns:p14="http://schemas.microsoft.com/office/powerpoint/2010/main" val="24619764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181</Words>
  <Application>Microsoft Office PowerPoint</Application>
  <PresentationFormat>Grand écran</PresentationFormat>
  <Paragraphs>19</Paragraphs>
  <Slides>4</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vt:i4>
      </vt:variant>
    </vt:vector>
  </HeadingPairs>
  <TitlesOfParts>
    <vt:vector size="8" baseType="lpstr">
      <vt:lpstr>Arial</vt:lpstr>
      <vt:lpstr>Calibri</vt:lpstr>
      <vt:lpstr>Calibri Light</vt:lpstr>
      <vt:lpstr>Thème Office</vt:lpstr>
      <vt:lpstr>Aquops</vt:lpstr>
      <vt:lpstr>Nom des présentateurs</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Aquops</dc:title>
  <dc:creator>aduperron01 Alec</dc:creator>
  <cp:lastModifiedBy>aduperron01 Alec</cp:lastModifiedBy>
  <cp:revision>2</cp:revision>
  <dcterms:created xsi:type="dcterms:W3CDTF">2023-03-29T17:44:22Z</dcterms:created>
  <dcterms:modified xsi:type="dcterms:W3CDTF">2023-03-29T18:15:12Z</dcterms:modified>
</cp:coreProperties>
</file>