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9746DE-D05D-449C-BCF2-262104338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AB9912-CB64-4B43-B7BE-19ABE62D6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A22D54-2D6C-4AAE-8DF5-12FBB18C2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64DDD3-EA96-4A25-B173-FE9C707C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A771B1-9E20-4C98-84E3-6B33BA1E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245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CC1B9-2BB0-478E-9389-569BE6B31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2BF090-3887-4F8D-82B3-89A14EC37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8A0329-A161-433E-824C-2E6BD24A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A026D8-A3FB-4E05-A85F-F17BEE5E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8C7157-C171-420C-9C36-C70F9CFC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999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6A58CD5-4E5C-43E4-952E-DAFDB33B4C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F7188C-AED9-4A10-B588-71073778A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296202-6323-49C8-B122-F4FAA166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FFB62C-6D31-46E4-BE2E-FD70BEB35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9CD194-086E-42C9-9967-4E4657E7B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400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BCE676-CE64-44F7-A905-A8096A944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E9447D-C9FE-44FF-AD67-F23740929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0C5F81-0C6A-4CC8-ACED-A5BB9130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6B84E1-14E2-4C5D-AEAD-13A11D4D6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D662-48F4-4507-B570-A4C3C62C9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293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B0F300-A912-484C-891A-57F7372CD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32050D-F016-4FD6-83A2-EF5206141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890AB9-ED2A-4291-BA33-D9ACA3E3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2530ED-C463-40C1-B40D-F2E89E87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C7EED3-AE7C-439A-9107-CB3B96482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509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2DFD2-1D8E-49D9-9700-B5DF8DFE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358AD9-249E-4267-A72F-FF10B565F4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699644-4F15-4683-9D9A-517060CDF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5B6619-044E-40A4-9EB2-99609E169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0A84BE-D75F-4A10-B40E-C3BED1ED1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16B6EA-45FA-4AD2-9F0E-7614F7BF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972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6F0111-9AA3-4979-9F6D-CE79D10B2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E5ECD8-60C7-43A2-8AEC-C84CB100B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702639-CAC7-417D-B9B8-78DA31E28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A2B56C-F8D6-4AA6-9BAA-82A06CBD3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75680F5-3016-40BB-AB42-67BDC4E31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7089D3-98F2-4C18-BF5C-62EEF109A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31C17B-EC07-42BE-A7B1-C8670B0A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46EA882-DDA3-458C-9A76-937F21C7C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132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99974A-F4B3-4F6D-B637-2BBE54E3D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AFEE5A2-A3EE-41BB-B737-3113D119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20A72A-B298-4402-8C25-98DFB212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463E05-C474-455C-ACCE-6C029DCF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543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3D0DB77-5A3F-48DC-ABD7-4523E350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E2E042-5A83-4F1D-8AF6-A3E9911A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666BF9E-57F8-4E56-961F-33ABA7BF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289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01509-87C5-43CF-B15E-73547B95E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CE536B-29C9-4808-98D3-2DFD61C5D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9B2B49-C4C1-4899-A607-D3EF7EC14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63D4F7-DA22-40C8-9846-2A90965D9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CF7417-7F9D-40F2-BEC8-8AF80CC39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623C4F-C82D-4BA4-BF12-697B6A77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120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4E70F4-7394-474B-B30F-9EA040C9C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9FF8C1A-2305-44AF-89F9-21CA1C1CF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F744A4-A7DA-4D6E-9727-61B352434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8526B2-5B20-43D9-8558-BD263CCA4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926C08-4AA2-4352-9A5E-A06BEAB36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F30A7C-82AA-4832-9F69-3EACB1C6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342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D65B70-9175-4DF1-A307-A3F571C6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16945D-2FF6-4EF1-82EB-700C29908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E1B8FA-5520-4CE2-A218-5CADA4D71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2192B-C1C5-4F43-8128-9C79794DB65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D679DF-8F9B-4660-AD2C-EFF0F8B6A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518D66-4C2F-4C1C-BAD8-317F40C6D7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FAD2-EE4A-45CA-890C-A976D94B18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262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07B0F9-5597-4D9E-9C1A-E43FC22F2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3692" cy="3195656"/>
          </a:xfrm>
        </p:spPr>
        <p:txBody>
          <a:bodyPr/>
          <a:lstStyle/>
          <a:p>
            <a:pPr algn="ctr"/>
            <a:r>
              <a:rPr lang="fr-CA" dirty="0" err="1"/>
              <a:t>breadboard</a:t>
            </a:r>
            <a:r>
              <a:rPr lang="fr-CA" dirty="0"/>
              <a:t> </a:t>
            </a:r>
            <a:br>
              <a:rPr lang="fr-CA" dirty="0"/>
            </a:br>
            <a:r>
              <a:rPr lang="fr-CA" dirty="0"/>
              <a:t>fait par Alec </a:t>
            </a:r>
            <a:r>
              <a:rPr lang="fr-CA" dirty="0" err="1"/>
              <a:t>Duperron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293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F13DE2F-4675-479D-8CEC-AB59A52DD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164" y="1226859"/>
            <a:ext cx="7499201" cy="460756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5189B89-FDB7-4BFB-99A1-9AA94EF49642}"/>
              </a:ext>
            </a:extLst>
          </p:cNvPr>
          <p:cNvSpPr/>
          <p:nvPr/>
        </p:nvSpPr>
        <p:spPr>
          <a:xfrm>
            <a:off x="2173045" y="1803236"/>
            <a:ext cx="694944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D81BEC-AA9A-4899-92B3-4A199388933E}"/>
              </a:ext>
            </a:extLst>
          </p:cNvPr>
          <p:cNvSpPr/>
          <p:nvPr/>
        </p:nvSpPr>
        <p:spPr>
          <a:xfrm>
            <a:off x="2173045" y="5698618"/>
            <a:ext cx="6949440" cy="1026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0E39BB-60EE-4503-81C6-DEFAFDFD9A4A}"/>
              </a:ext>
            </a:extLst>
          </p:cNvPr>
          <p:cNvSpPr/>
          <p:nvPr/>
        </p:nvSpPr>
        <p:spPr>
          <a:xfrm>
            <a:off x="2173043" y="1260015"/>
            <a:ext cx="6820347" cy="694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14AB22-30DB-4634-AAA1-C9A9CD9774EC}"/>
              </a:ext>
            </a:extLst>
          </p:cNvPr>
          <p:cNvSpPr/>
          <p:nvPr/>
        </p:nvSpPr>
        <p:spPr>
          <a:xfrm>
            <a:off x="2173044" y="5179168"/>
            <a:ext cx="6820347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5821CD-FD5A-4CC8-9211-B8897B4E918B}"/>
              </a:ext>
            </a:extLst>
          </p:cNvPr>
          <p:cNvSpPr/>
          <p:nvPr/>
        </p:nvSpPr>
        <p:spPr>
          <a:xfrm>
            <a:off x="3116187" y="2245806"/>
            <a:ext cx="53788" cy="100853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53A761-818E-480F-AAA3-6C52CF1E5C36}"/>
              </a:ext>
            </a:extLst>
          </p:cNvPr>
          <p:cNvSpPr/>
          <p:nvPr/>
        </p:nvSpPr>
        <p:spPr>
          <a:xfrm>
            <a:off x="5086629" y="3773787"/>
            <a:ext cx="53788" cy="100853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3096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breadboard  fait par Alec Duperron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Breadboard  fait par Alec Duperron </dc:title>
  <dc:creator>CSBE</dc:creator>
  <cp:lastModifiedBy>CSBE</cp:lastModifiedBy>
  <cp:revision>2</cp:revision>
  <dcterms:created xsi:type="dcterms:W3CDTF">2022-11-02T18:01:08Z</dcterms:created>
  <dcterms:modified xsi:type="dcterms:W3CDTF">2022-11-02T18:11:59Z</dcterms:modified>
</cp:coreProperties>
</file>