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A092F9-71E8-43A7-85F4-C2F35BAB3C5F}" v="61" dt="2023-11-24T19:52:56.9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3" d="100"/>
          <a:sy n="63" d="100"/>
        </p:scale>
        <p:origin x="61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24T19:40:19.025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1 124 24575,'4'5'0,"1"1"0,0-1 0,-1 1 0,0 0 0,3 7 0,13 19 0,33 30 0,-48-56 0,1 0 0,1-1 0,-1 0 0,1 0 0,-1 0 0,1-1 0,15 6 0,-20-9 0,0 0 0,0-1 0,0 1 0,0-1 0,0 0 0,0 1 0,1-1 0,-1 0 0,0 0 0,0-1 0,0 1 0,0 0 0,0-1 0,0 1 0,0-1 0,0 0 0,3-1 0,-2 0 0,1 0 0,-1 0 0,0-1 0,0 1 0,0-1 0,0 0 0,-1 0 0,5-6 0,2-5 0,-2-1 0,1 1 0,8-26 0,-13 31 0,1-1 0,2-5 0,-1 0 0,0-1 0,0 1 0,3-29 0,-8 41 0,0 0 0,0 0 0,0 0 0,0 0 0,-1 0 0,1 0 0,-1 0 0,0 0 0,0 0 0,0 0 0,0 0 0,0 0 0,-3-4 0,3 6 0,-1-1 0,0 0 0,0 0 0,0 1 0,0-1 0,0 1 0,0-1 0,0 1 0,0 0 0,-1 0 0,1 0 0,0 0 0,-1 0 0,1 1 0,0-1 0,-1 1 0,1-1 0,-1 1 0,-2 0 0,-2 0 0,1 1 0,-1 0 0,1 0 0,-1 0 0,1 1 0,0 0 0,-1 0 0,1 1 0,-9 4 0,12-5 0,0 0 0,0 0 0,0 0 0,0 0 0,0 1 0,1-1 0,-1 1 0,-3 4 0,5-5 0,1-1 0,-1 0 0,0 1 0,0-1 0,1 1 0,-1-1 0,1 1 0,-1 0 0,1-1 0,0 1 0,0 0 0,-1-1 0,1 1 0,0 0 0,1-1 0,-1 1 0,0 0 0,1 2 0,20 54 0,-12-36 0,10 40 0,-5 87 0,-15-176 0,1 9 0,0 1 0,-5-21 0,4 32 0,0 1 0,-1-1 0,0 1 0,0 0 0,0-1 0,0 1 0,-1 0 0,0 0 0,0 1 0,-8-9 0,4 4 0,1-1 0,0 1 0,0-1 0,1 0 0,0 0 0,0-1 0,1 1 0,1-1 0,0 0 0,0 0 0,1 0 0,1 0 0,-1-14 0,3 58 0,-1 1 0,-2 0 0,-10 53 0,-1-26 0,-23 62 0,16-37 0,13-50 0,16-66 0,1 0 0,26-51 0,-34 77 0,13-23 0,-14 25 0,0 1 0,0-1 0,0 1 0,0 0 0,0 0 0,0 0 0,0-1 0,1 1 0,-1 0 0,0 0 0,1 1 0,-1-1 0,1 0 0,2-1 0,-4 2 0,1 0 0,-1 0 0,1 0 0,-1 0 0,0 0 0,1 0 0,-1 0 0,1 1 0,-1-1 0,0 0 0,1 0 0,-1 0 0,1 0 0,-1 1 0,0-1 0,1 0 0,-1 0 0,0 0 0,1 1 0,-1-1 0,0 0 0,0 1 0,1-1 0,-1 0 0,0 1 0,0-1 0,1 0 0,-1 1 0,0-1 0,0 1 0,0-1 0,0 0 0,0 1 0,1-1 0,-1 1 0,0 0 0,1 18 0,-1-16 0,0 15 0,0 0 0,-2-1 0,0 1 0,-1 0 0,-1-1 0,-1 0 0,0 0 0,-1 0 0,-11 21 0,44-97 0,-9 17 0,23-72 0,-56 165 0,3 0 0,-7 58 0,18-103 0,1-1 0,0 1 0,0 0 0,1 0 0,2 8 0,-3-14 0,0 1 0,0 0 0,0 0 0,0-1 0,0 1 0,1 0 0,-1 0 0,0-1 0,1 1 0,-1 0 0,1-1 0,-1 1 0,0 0 0,1-1 0,-1 1 0,1-1 0,0 1 0,-1-1 0,1 1 0,-1-1 0,1 1 0,0-1 0,-1 0 0,1 1 0,0-1 0,-1 0 0,1 0 0,0 1 0,0-1 0,-1 0 0,1 0 0,0 0 0,0 0 0,0 0 0,-1 0 0,1 0 0,0 0 0,0 0 0,-1 0 0,1-1 0,0 1 0,0 0 0,-1 0 0,1-1 0,0 1 0,-1 0 0,1-1 0,0 1 0,-1-1 0,2 0 0,6-6 0,1 0 0,-2-1 0,1 0 0,-1 0 0,0-1 0,0 0 0,-1 0 0,8-18 0,-3 8 0,13-23 0,-16 25 0,1 1 0,20-26 0,-23 37-27,-7 11 93,-7 12-1470,-3 3-5422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24T19:43:14.393"/>
    </inkml:context>
    <inkml:brush xml:id="br0">
      <inkml:brushProperty name="width" value="0.35" units="cm"/>
      <inkml:brushProperty name="height" value="0.35" units="cm"/>
      <inkml:brushProperty name="color" value="#00A0D7"/>
    </inkml:brush>
  </inkml:definitions>
  <inkml:trace contextRef="#ctx0" brushRef="#br0">7056 3505 24575,'-2'3'0,"0"0"0,0 0 0,0 0 0,0 0 0,1 0 0,-1 1 0,0 3 0,-8 13 0,3-10 0,0 0 0,-1 0 0,-1 0 0,1-1 0,-1-1 0,-21 15 0,2-3 0,-44 21 0,6-9 14,-1-4 0,-85 25-1,-154 26-218,24-22-614,-66 8-164,-1296 118-2298,1340-170 3215,220-11 66,1-4 0,-126-19 0,174 14 0,0-1 0,1-2 0,-55-23 0,78 28 33,1 0-1,0 0 1,1-1 0,-12-7 0,20 12-5,0 0 1,0 0-1,0 0 1,0 1-1,0-1 0,0 0 1,1-1-1,-1 1 1,0 0-1,0 0 1,1 0-1,-1 0 1,1 0-1,-1-1 1,1 1-1,-1 0 0,1-1 1,0 1-1,-1-2 1,2 2-10,-1 0 1,0 0 0,1 0-1,-1 0 1,0 0 0,1 0-1,-1 0 1,1 0-1,0 1 1,-1-1 0,1 0-1,0 0 1,-1 0 0,1 1-1,0-1 1,0 0-1,0 1 1,-1-1 0,3 0-1,5-3 52,1 0-1,0 0 1,0 1-1,0 1 1,12-2-1,146-18 43,95 8 51,76 6 497,69 7-636,76 19-838,678 108-1316,-11 79-657,-989-171 2213,-2 7 1,261 103 0,-331-107 572,520 243 0,-520-226 164,-86-51-94,0-1 1,0 0 0,0 1 0,0 0 0,0 0 0,4 5 0,-7-8-49,0 1 0,0-1-1,1 0 1,-1 0 0,0 1-1,0-1 1,0 0 0,0 1 0,0-1-1,1 0 1,-1 1 0,0-1-1,0 0 1,0 1 0,0-1 0,0 0-1,0 1 1,0-1 0,0 0-1,0 1 1,0-1 0,0 0 0,-1 1-1,1-1 1,0 0 0,0 1-1,0-1 1,0 0 0,0 1 0,-1-1-1,1 0 1,0 0 0,0 1-1,0-1 1,-1 0 0,1 0 0,0 1-1,-1-1 1,-2 1 109,-1 0 0,0 0 0,1-1 0,-1 1 0,1-1 0,-1 0 0,1 0 1,-1 0-1,0-1 0,-5-1 0,-79-20 1369,48 11-1034,-293-83 1500,295 84-1839,-294-86 401,-250-94-1183,-894-299-1311,848 285 983,164 59 0,161 58 0,265 77 660,0 2 0,-1 2-1,-75-3 1,85 11 59,-1 0-1,1 2 0,0 1 1,0 1-1,-37 14 0,-167 65-388,-12 4 830,-428 103 2234,399-118-1876,-253 76-535,16 24 0,375-117 164,122-51 41,-1 2 0,1-1 0,-22 17-1,36-24-182,-1 1-1,0-1 1,1 1-1,-1-1 0,0 1 1,1-1-1,-1 1 0,1 0 1,-1-1-1,1 1 1,-1 0-1,1 0 0,0-1 1,-1 1-1,1 0 0,0 0 1,0-1-1,0 1 0,-1 0 1,1 0-1,0 0 1,0 1-1,1-1 4,-1 0-1,1-1 1,0 1-1,-1 0 1,1 0-1,0 0 1,0 0 0,-1-1-1,1 1 1,0 0-1,0-1 1,0 1-1,0 0 1,0-1 0,0 1-1,0-1 1,0 0-1,0 1 1,2-1-1,19 5 173,0-1 0,1-1-1,0-1 1,36-2-1,301-20 787,279-53-327,303-55-1312,299-47-327,219-34 0,88-21 0,-74-21 0,-204 1 0,-282 30 0,-302 48 0,-267 60 0,-292 85 497,-110 24 333,-1 1 1,31 0 0,-45 2 129,1 0-1,-1 0 1,0 0 0,0 1 0,1-1 0,-1 0 0,0 1 0,0 0 0,0-1 0,0 1 0,1 0-1,-1 0 1,-1 0 0,1 1 0,0-1 0,3 3 0,-5-3 11,1 0 1,0 0-1,-1 1 0,1-1 0,-1 1 1,1-1-1,-1 0 0,0 1 0,1-1 1,-1 1-1,0-1 0,0 1 1,0-1-1,0 1 0,0-1 0,-1 1 1,1-1-1,0 1 0,-1-1 0,1 1 1,-1-1-1,0 2 0,-10 17-9,0 0 1,-2-1-1,0-1 0,-1 0 0,-16 16 1,-160 164 183,21-45 411,-232 163 0,-222 87-279,395-274 525,214-121-755,-43 22 567,-88 35-1,122-57-428,0-2-1,0 0 1,0-1-1,-1-2 1,0 0-1,0-2 1,-34-1 0,-136-28 780,-91-33-192,227 49-738,-289-60-28,-11 26-158,279 42 185,-1 3 1,-119 15-1,145-6 127,-1 2 1,2 3-1,0 2 0,-77 33 0,44-5 264,2 4 0,-99 73-1,-84 49 185,195-133-694,-1-3-1,-1-4 1,-2-2-1,0-4 1,-136 22 0,139-35 8,0-3 0,0-3 0,-1-4 1,1-3-1,0-3 0,-106-22 0,73 1 221,2-5 0,1-3 0,2-6 0,2-4 0,-115-70 0,65 21 197,3-7 0,-195-177-1,310 250 14,-57-39-1,71 57-74,0 0-1,-1 1 1,0 1 0,0 0 0,-33-8-1,37 12-251,0 0 0,0-1 0,1-1 0,-1 0 0,1-1 0,1-1 0,-1 0 0,1 0 0,0-1 0,1-1 0,-20-22 0,2-4-60,1-2 1,-39-70 0,-60-124-150,-37-89-655,-43-79-164,-554-958-1966,519 990 1975,20 81 25,173 233 516,-108-94 0,123 121 378,-2 2 0,-1 1 0,0 2 0,-2 2 0,-1 1 0,0 2 0,-1 2 0,-1 1 1,0 3-1,-1 1 0,0 2 0,0 2 0,-1 2 0,1 2 0,-1 2 0,0 1 0,1 3 0,-84 17 0,62-4 38,0 2 0,-99 44 0,81-23-51,1 3 1,-92 66-1,76-38 11,-161 155 1,116-78 31,8 6 0,6 6 0,7 6 0,8 5 0,-92 185 0,160-265 369,-36 101-1,74-170-294,0 0-1,2 1 1,0 0 0,2-1-1,-3 34 1,7-53-46,0 0 1,0 0-1,1 0 1,-1 0-1,0-1 0,1 1 1,0 0-1,0 0 1,0 0-1,0-1 1,3 6-1,-4-7 1,1-1 0,0 1 0,0 0 0,-1 0 0,1-1 0,0 1 0,0 0 0,0-1 0,0 1 0,0-1 0,0 1 0,0-1 0,0 1 0,0-1 0,0 0 0,0 1 0,0-1 0,0 0 0,1 0 0,-1 0 0,0 0 0,0 0 0,2 0 0,1-1 23,1 0-1,-1-1 0,0 1 1,0-1-1,1 0 0,-1 0 1,6-4-1,42-34 185,89-91-106,18-15 157,224-158 1,-236 203-1,315-161 1,-337 204 64,1 5 1,221-60 0,-342 112-290,15-5 184,0 2-1,0 0 1,39-2 0,-52 6-157,-1 1 0,1-1 0,0 1 0,0 1 0,0-1 0,-1 1 0,1 0 0,-1 1 0,1-1 0,-1 1 0,0 1 1,0-1-1,0 1 0,-1 0 0,10 9 0,-2 1 44,-1 1 0,0 1 0,-1 0 0,-1 0 0,0 1 1,-1 1-1,8 24 0,82 265 107,18 178-981,16 144-218,144 890-1110,-172-916 1237,16 25-128,10-91 1,14-97 0,-107-350 492,92 162-1,-102-208 303,1-1 0,3-1 0,1-2 0,2-2 0,76 66-1,-78-79 145,1-1-1,1-1 1,1-3-1,1 0 1,0-3-1,2-1 1,65 18-1,-55-21 154,1-3-1,0-2 0,87 3 0,-110-11 64,0-1 0,0-1 0,0-1-1,0-2 1,0 0 0,-1-2 0,0-1 0,36-16-1,-47 17-79,-1-2 1,0 0-1,0 0 0,-1-1 0,-1-1 0,1 0 0,-2 0 0,1-1 0,-2-1 0,0 0 0,0-1 0,-1 0 0,11-22 0,-5 0-50,-1 0 1,-2-1 0,-1 0-1,10-67 1,-1-43 399,1-192 1,-24-152 1333,2 470-1717,0-45 220,-20-369 1493,17 400-1533,-1 1 1,-1 0 0,-2 0-1,-1 1 1,-20-47 0,19 59-188,0 1 0,-2 0 1,-1 1-1,0 0 0,-1 1 0,-1 0 1,-1 1-1,0 1 0,-24-18 1,-4 1-9,-95-51 0,-63-13 189,-210-66-162,-64-29-76,389 149 6,2-4 0,-79-58 0,-149-138 0,-22-43-164,-71-79-655,-239-260-606,42-42-99,318 293 541,86 59 0,73 56 0,99 192 493,4 0 1,-26-124-1,42 148 899,1-1 0,2 0-1,3 0 1,1 0-1,9-66 1,-9 108-372,0 0 0,0 0 0,0 0 0,1 0 0,-1 1 0,0-1 0,1 0 0,-1 0 0,1 0 0,0 0 1,0 0-1,0 1 0,0-1 0,0 0 0,0 1 0,0-1 0,0 1 0,1-1 0,-1 1 0,1-1 0,-1 1 0,1 0 0,-1 0 1,1 0-1,0 0 0,0 0 0,-1 0 0,1 0 0,0 1 0,0-1 0,0 1 0,0-1 0,0 1 0,0 0 0,0 0 0,0-1 1,0 1-1,2 1 0,44 2-1654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24T19:43:18.086"/>
    </inkml:context>
    <inkml:brush xml:id="br0">
      <inkml:brushProperty name="width" value="0.35" units="cm"/>
      <inkml:brushProperty name="height" value="0.35" units="cm"/>
      <inkml:brushProperty name="color" value="#E71224"/>
    </inkml:brush>
  </inkml:definitions>
  <inkml:trace contextRef="#ctx0" brushRef="#br0">1 1 24575,'0'5'0,"0"7"0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24T19:43:19.202"/>
    </inkml:context>
    <inkml:brush xml:id="br0">
      <inkml:brushProperty name="width" value="0.35" units="cm"/>
      <inkml:brushProperty name="height" value="0.35" units="cm"/>
      <inkml:brushProperty name="color" value="#E71224"/>
    </inkml:brush>
  </inkml:definitions>
  <inkml:trace contextRef="#ctx0" brushRef="#br0">65 0 24575,'-4'6'0,"-1"1"0,2-1 0,-1 1 0,0-1 0,1 1 0,1 0 0,-1 1 0,-2 13 0,2-12 0,-5 25 0,1 1 0,2 0 0,-2 36 0,6 110 0,1-129 0,0-33 0,1-1 0,0 1 0,6 23 0,-6-37 0,0 0 0,1 0 0,0 0 0,0 0 0,0 0 0,0 0 0,1-1 0,0 1 0,0-1 0,0 0 0,1 0 0,-1 0 0,1 0 0,0 0 0,0-1 0,6 5 0,-9-8 0,0 1 0,1 0 0,-1 0 0,0-1 0,0 1 0,1 0 0,-1-1 0,0 0 0,0 1 0,1-1 0,-1 0 0,1 1 0,-1-1 0,0 0 0,1 0 0,-1 0 0,1 0 0,-1 0 0,0-1 0,1 1 0,-1 0 0,3-2 0,-2 1 0,-1 0 0,1 0 0,-1-1 0,1 1 0,-1-1 0,0 1 0,1-1 0,-1 1 0,0-1 0,0 0 0,0 0 0,0 1 0,-1-1 0,2-3 0,1-8 0,0 0 0,0-1 0,1-25 0,-3 25 0,1-9 0,0 0 0,2 1 0,1-1 0,1 1 0,0 0 0,2 0 0,0 1 0,17-29 0,-14 37 0,-11 13 0,0 0 0,0 0 0,0 0 0,0 0 0,0 0 0,0-1 0,0 1 0,0 0 0,1 0 0,-1 0 0,0 0 0,0 0 0,0 0 0,0 0 0,0 0 0,0 0 0,0 0 0,1 0 0,-1 0 0,0 0 0,0 0 0,0 0 0,0 0 0,0 0 0,0 0 0,0 0 0,1 0 0,-1 0 0,0 0 0,0 0 0,0 0 0,0 0 0,0 0 0,0 0 0,0 0 0,0 1 0,1-1 0,-1 0 0,0 0 0,0 0 0,0 0 0,0 0 0,0 0 0,0 0 0,0 0 0,0 0 0,0 1 0,0-1 0,0 0 0,0 0 0,0 0 0,0 0 0,-2 28 0,-23 79 0,-11 53 0,32-130 0,-19 116 0,-5 233 0,30-282 0,-3 115 0,2-202 0,-2 0 0,1 1 0,-2-1 0,1 0 0,-1 0 0,-1 0 0,0 0 0,0-1 0,-1 1 0,-6 11 0,10-20 0,-1-1 0,1 1 0,0-1 0,-1 1 0,1-1 0,0 1 0,-1-1 0,1 1 0,0-1 0,-1 0 0,1 1 0,-1-1 0,1 0 0,-1 1 0,1-1 0,-1 0 0,1 1 0,-1-1 0,1 0 0,-1 0 0,1 0 0,-1 0 0,1 1 0,-1-1 0,0 0 0,0 0 0,1-1 0,-1 1 0,1 0 0,-1-1 0,1 1 0,0-1 0,-1 1 0,1 0 0,-1-1 0,1 1 0,0-1 0,-1 1 0,1-1 0,0 1 0,0-1 0,-1 1 0,1-1 0,0 1 0,0-1 0,0 0 0,-1-1 0,1 0 0,-1 0 0,1 0 0,0 0 0,0 0 0,0 0 0,0 0 0,0 1 0,0-1 0,0 0 0,1 0 0,-1 0 0,2-3 0,-2 5 0,0 0 0,0 0 0,0 0 0,0 0 0,0 0 0,1 0 0,-1 0 0,0 0 0,0 0 0,0 0 0,0 0 0,1 0 0,-1 0 0,0 0 0,0 0 0,0 0 0,0 0 0,1 0 0,-1 0 0,0 0 0,0 0 0,0 1 0,0-1 0,0 0 0,0 0 0,1 0 0,-1 0 0,0 0 0,0 0 0,0 0 0,0 1 0,0-1 0,0 0 0,0 0 0,0 0 0,0 0 0,0 0 0,1 1 0,-1-1 0,0 0 0,0 0 0,0 0 0,0 0 0,0 1 0,0-1 0,0 0 0,0 0 0,0 0 0,0 0 0,0 0 0,0 1 0,-1-1 0,1 0 0,0 0 0,0 0 0,4 20 0,0 0 0,-2 0 0,-1 0 0,-1 27 0,1-6 0,-13 297 0,0-77 0,12-251 56,-1-7-145,1 1 0,0-1 0,-1 1 0,1-1 1,1 0-1,-1 1 0,0-1 0,1 1 1,0-1-1,0 0 0,0 1 0,0-1 0,1 0 1,-1 0-1,4 6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24T19:43:25.671"/>
    </inkml:context>
    <inkml:brush xml:id="br0">
      <inkml:brushProperty name="width" value="0.35" units="cm"/>
      <inkml:brushProperty name="height" value="0.35" units="cm"/>
      <inkml:brushProperty name="color" value="#AB008B"/>
    </inkml:brush>
  </inkml:definitions>
  <inkml:trace contextRef="#ctx0" brushRef="#br0">10108 2582 24575,'0'0'0,"0"0"0,0 0 0,1 1 0,-1-1 0,0 0 0,0 0 0,0 0 0,0 1 0,1-1 0,-1 0 0,0 0 0,0 0 0,0 1 0,0-1 0,0 0 0,0 0 0,0 1 0,0-1 0,0 0 0,0 0 0,0 1 0,0-1 0,0 0 0,0 1 0,0-1 0,0 0 0,0 0 0,0 1 0,0-1 0,0 0 0,0 0 0,0 1 0,0-1 0,0 0 0,-1 0 0,1 0 0,0 1 0,0-1 0,0 0 0,-14 7 0,-18-1 0,21-6 0,1 0 0,-1-1 0,0-1 0,0 1 0,1-2 0,-1 1 0,1-1 0,-17-8 0,-8-6 0,-38-24 0,61 33 0,-414-253 0,181 109 0,-331-236 0,451 300 0,76 56 0,-2 2 0,-54-24 0,-113-37 0,121 52 0,-49-17 0,-2 7 0,-285-56 0,83 21 0,2-26 0,215 66 0,-44-27 0,-7-2 0,75 44 0,-121-18 0,-117 4 0,-122 21 0,317 19 0,-130-27 0,185 16 0,-117-2 0,192 17 0,1 2 0,0 0 0,0 1 0,-37 12 0,29-7 0,-49 8 0,-169-3 0,47-5 0,-111 9 0,279-14 0,-1 2 0,-58 17 0,-63 31 0,81-26 0,-263 68 0,-38 15 0,312-84 0,-59 36 0,-17 9 0,17-19 0,41-20 0,2 4 0,-119 75 0,173-95 0,-1 1 0,-34 19 0,49-32 0,0-1 0,0 0 0,0 0 0,0-1 0,-1-1 0,1 1 0,-15 0 0,-32-2 0,42-1 0,1 0 0,-1 1 0,1 0 0,-1 1 0,1 0 0,-20 7 0,-6 9 0,-56 32 0,-10 5 0,52-31 0,2-2 0,1 2 0,-94 60 0,139-80 0,1 0 0,-1 0 0,1 1 0,0 0 0,0 0 0,0 1 0,1-1 0,0 1 0,0 0 0,0 0 0,1 0 0,-1 1 0,2-1 0,-1 1 0,1-1 0,0 1 0,0 0 0,1 0 0,0 0 0,0 0 0,1 0 0,-1 1 0,2 8 0,11 90 0,3 57 0,-14-139 0,-2 0 0,-1 0 0,0 0 0,-12 43 0,6-40 0,-2 0 0,-1 0 0,-26 44 0,-53 66 0,62-96 0,21-31 0,1 0 0,1-1 0,0 2 0,0-1 0,1 1 0,0-1 0,1 1 0,0 0 0,-1 17 0,8-46 0,0 1 0,14-31 0,24-54 0,-41 99 0,20-48 0,-4-2 0,-1 0 0,-3 0 0,13-109 0,-24 138 0,2 1 0,1 0 0,0 0 0,2 0 0,16-36 0,-15 43 0,0 1 0,1 0 0,1 1 0,0 0 0,1 0 0,1 1 0,0 1 0,19-16 0,-6 8 0,1 0 0,-1-1 0,-1-1 0,41-48 0,-12-4 0,-32 41 0,2 2 0,1 1 0,1 0 0,45-38 0,-37 44 0,1 2 0,2 2 0,0 1 0,64-23 0,-58 24 0,184-74 0,250-113 0,-398 162 0,-55 28 0,1 2 0,0 1 0,40-14 0,-45 20 0,95-29 0,149-66 0,-231 86 0,20-10 0,99-33 0,121-1 34,8 22-138,-221 30 35,208-19-574,20-3 585,-8-20 62,-232 37-4,-2-3 0,0-1 0,68-36 0,-66 31 69,0 2 0,1 2 0,93-20 0,151-6 378,-117 20-334,94-28-113,-204 34 0,0-3 0,64-29 0,-59 16 0,-32 14 0,2 2 0,-1 1 0,2 2 0,57-12 0,-7 16 0,0 4 0,176 11 0,-215-2 0,1 3 0,-1 2 0,93 27 0,-127-28 0,0 1 0,-1 1 0,1 0 0,20 17 0,11 5 0,18 5 0,1-3 0,2-3 0,2-4 0,0-2 0,77 15 0,-79-19 0,-1 2 0,129 65 0,-59-25 0,515 172-325,16-44-182,-327-96 406,-220-57 237,178 78 0,-217-75 33,-2 4-1,135 96 1,-203-130-159,0 1 0,-1 1 1,-1 0-1,0 1 1,-1 0-1,0 0 0,-1 2 1,-1-1-1,0 1 0,-1 0 1,0 1-1,-2 0 1,1 0-1,3 20 0,2 5-10,-2 1 0,-3 0 0,-1 0 0,-1 0 0,-3 1 0,-2-1 0,-1 1 0,-9 50 0,0-9-682,0 151-1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24T19:43:28.186"/>
    </inkml:context>
    <inkml:brush xml:id="br0">
      <inkml:brushProperty name="width" value="0.35" units="cm"/>
      <inkml:brushProperty name="height" value="0.35" units="cm"/>
      <inkml:brushProperty name="color" value="#AB008B"/>
    </inkml:brush>
  </inkml:definitions>
  <inkml:trace contextRef="#ctx0" brushRef="#br0">9601 4410 24575,'-3'3'0,"0"-1"0,0 1 0,-1-1 0,1 0 0,-1 0 0,1 0 0,-1 0 0,0-1 0,0 0 0,0 1 0,-6 0 0,-48 4 0,49-6 0,-484-6 0,64-23-631,-198-10-474,-628 20 437,1174 22 1135,-128 21 1,146-17 295,-126-5 0,21-1-820,83 7 57,0 4 0,-87 23 0,-164 61 0,295-84 0,-14 2 0,-59 7 0,-43 12 0,133-25 0,1 2 0,0 0 0,0 2 0,1 0 0,1 2 0,0 0 0,1 2 0,1 0 0,0 1 0,-20 23 0,-6 20 0,33-43 0,0-1 0,-25 27 0,-9 4 0,29-28 0,-1-1 0,-1 0 0,-35 24 0,-14-2 0,-2-4 0,-122 46 0,166-74 0,-1 0 0,0-1 0,-53 6 0,26-10 0,-56-2 0,73-4 8,1-1 0,-1-2 0,2-1 0,-60-20 0,-139-68-135,188 75 50,-177-79-633,-59-29 160,-506-196-1543,-14 32 1171,708 259 799,17 8 18,2-3 1,-81-43-1,147 66 176,1 0 1,-1 0 0,1-1 0,0 0 0,0-1-1,0 1 1,1-2 0,0 1 0,1-1-1,-1 0 1,1 0 0,1 0 0,0-1 0,0 0-1,1 0 1,-5-13 0,-20-68 1806,-27-150 0,19 70-1978,-64-175-63,-21 7-219,-24-76-149,36-11 204,102 384 288,2 0 0,2-1 0,2 0 0,1 0 0,3 0-1,1 0 1,2 1 0,2-1 0,15-50 0,59-132 39,-6 16 0,-32 57 0,-6-1 0,28-281 0,-60 381-355,-3 0-1,-6-70 1,-7 42-4976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24T19:46:22.990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 1 24575,'21'1'0,"0"1"0,0 1 0,0 2 0,20 6 0,-7-2 0,34 10 0,-1 4 0,-2 2 0,98 53 0,-24-17 0,5 3 0,75 69 0,-194-117 0,0-2 0,1-1 0,1-1 0,38 12 0,115 23 0,-133-36 0,-17-2-1365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24T19:46:24.728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1332 30 24575,'-4'-4'0,"0"1"0,0 0 0,-1 1 0,1-1 0,-1 1 0,0 0 0,1 0 0,-1 0 0,0 1 0,0-1 0,0 1 0,-10 0 0,2 0 0,0 0 0,-1 1 0,-24 4 0,10 0 0,0 2 0,-48 17 0,62-18 0,0 1 0,1 1 0,0 0 0,0 1 0,0 0 0,1 1 0,-13 12 0,-17 18 0,6-6 0,1 1 0,2 1 0,-40 56 0,67-82 0,-1-1 0,-1 1 0,1-1 0,-1-1 0,-1 1 0,-14 9 0,-60 32 0,-32 3 0,-2 2 0,25-12 0,54-25 0,-39 22 0,57-27-341,-1-1 0,0-1-1,-43 14 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24T19:46:55.463"/>
    </inkml:context>
    <inkml:brush xml:id="br0">
      <inkml:brushProperty name="width" value="0.35" units="cm"/>
      <inkml:brushProperty name="height" value="0.35" units="cm"/>
      <inkml:brushProperty name="color" value="#F8FD17"/>
    </inkml:brush>
  </inkml:definitions>
  <inkml:trace contextRef="#ctx0" brushRef="#br0">489 54 24575,'-2'0'0,"0"1"0,-1-1 0,1 1 0,-1-1 0,1 1 0,0 0 0,0 0 0,-1 0 0,1 0 0,0 0 0,0 1 0,0-1 0,-3 4 0,-24 25 0,17-16 0,-151 157 0,140-144 0,2 1 0,1 0 0,1 2 0,-21 42 0,11-19 0,22-39 0,1 1 0,0 1 0,1-1 0,1 1 0,-4 22 0,4-17 0,-1 0 0,-10 26 0,7-27 0,1 1 0,1 0 0,1 0 0,1 0 0,0 1 0,2 0 0,0-1 0,2 1 0,2 25 0,-1-42 0,-1 0 0,1 0 0,1 0 0,-1 0 0,1 0 0,-1 0 0,2 0 0,-1-1 0,0 1 0,1-1 0,0 1 0,0-1 0,0 0 0,0 0 0,1 0 0,0-1 0,0 1 0,0-1 0,0 0 0,0 0 0,5 2 0,8 4 0,1-2 0,0 0 0,0-1 0,27 5 0,1 1 0,-23-4 0,1-1 0,0-2 0,0 0 0,1-2 0,27 1 0,-49-4 0,1 0 0,0-1 0,-1 1 0,1-1 0,0 0 0,-1 0 0,1 0 0,-1-1 0,0 1 0,1-1 0,-1 0 0,0 0 0,0 0 0,0 0 0,0 0 0,-1-1 0,1 1 0,0-1 0,-1 0 0,0 0 0,0 0 0,0 0 0,0 0 0,0 0 0,0 0 0,0-5 0,4-8 0,-1 0 0,-2 0 0,1 0 0,1-27 0,0 5 0,2-11 0,-4 24 0,1 0 0,1 1 0,13-40 0,44-70 0,-61 132 0,0-1 0,0 1 0,0 0 0,0 0 0,0-1 0,0 1 0,1 0 0,-1 0 0,1 0 0,0 0 0,-1 1 0,1-1 0,0 0 0,0 1 0,0-1 0,0 1 0,1-1 0,2 0 0,-3 2 0,-1-1 0,1 1 0,0 0 0,0 0 0,-1 0 0,1 0 0,0 0 0,0 0 0,-1 1 0,1-1 0,0 1 0,0-1 0,-1 1 0,1-1 0,-1 1 0,1 0 0,0 0 0,-1 0 0,1 0 0,-1 0 0,0 0 0,1 0 0,-1 1 0,0-1 0,2 3 0,10 7 0,-12-11 0,-1 0 0,0 0 0,0 0 0,1 0 0,-1 0 0,0 0 0,0 0 0,1 0 0,-1 0 0,0 0 0,0 0 0,0 0 0,1 0 0,-1 0 0,0 0 0,0 0 0,1 0 0,-1-1 0,0 1 0,0 0 0,0 0 0,1 0 0,-1 0 0,0 0 0,0 0 0,0-1 0,0 1 0,0 0 0,1 0 0,-1 0 0,0-1 0,0 1 0,0 0 0,0 0 0,0-1 0,1-3 0,0 0 0,0 0 0,-1 0 0,0 1 0,0-9 0,0 8 0,0-35 0,1 3 0,-2-1 0,-1 1 0,-2 0 0,-13-56 0,16 89 0,0-1 0,0 1 0,-1 0 0,1 0 0,-1 0 0,1 0 0,-1 1 0,0-1 0,0 0 0,0 1 0,-1-1 0,1 1 0,-1 0 0,-3-3 0,5 5 0,0-1 0,0 0 0,-1 1 0,1 0 0,-1-1 0,1 1 0,0 0 0,-1 0 0,1-1 0,-1 1 0,1 0 0,0 1 0,-1-1 0,1 0 0,-1 0 0,1 1 0,0-1 0,-1 0 0,1 1 0,0-1 0,-1 1 0,1 0 0,0 0 0,0-1 0,-1 1 0,1 0 0,0 0 0,0 0 0,0 0 0,0 0 0,0 0 0,1 0 0,-1 1 0,0-1 0,0 1 0,-54 80 0,-18 24 0,15-24 0,9-11 0,40-59 0,1 0 0,1 1 0,0 1 0,1-1 0,1 1 0,0 0 0,1 0 0,0 0 0,1 1 0,0-1 0,2 1 0,-1 24 0,2-36 0,0 0 0,1-1 0,-1 1 0,1 0 0,0 0 0,0-1 0,0 1 0,0-1 0,0 1 0,0-1 0,1 1 0,-1-1 0,1 0 0,0 1 0,0-1 0,0 0 0,0 0 0,0-1 0,0 1 0,0 0 0,1-1 0,4 3 0,4 2 0,0-2 0,1 0 0,0 0 0,13 2 0,15 4 0,134 53 0,-164-59 0,0-1 0,0 0 0,1 0 0,-1-1 0,0 0 0,1-1 0,-1 0 0,1 0 0,14-2 0,-18 0 0,0-1 0,-1 1 0,1-1 0,-1-1 0,1 1 0,-1-1 0,0 0 0,0 0 0,0-1 0,-1 0 0,1 0 0,-1 0 0,0-1 0,0 0 0,7-8 0,-4 2 0,0 0 0,-1-1 0,0 0 0,-1 0 0,0 0 0,-1-1 0,-1 0 0,0 0 0,0 0 0,-2-1 0,3-21 0,7-22 0,-7 37 0,3-30 0,8-53 0,-9 68 0,4-67 0,-10 62 0,-4-193 0,2 229 0,1-1 0,-1 1 0,0-1 0,-1 1 0,1 0 0,-1-1 0,0 1 0,0 0 0,0 0 0,0 0 0,-1 1 0,1-1 0,-1 0 0,0 1 0,-1 0 0,1 0 0,0 0 0,-1 0 0,-6-4 0,1 2 0,1 1 0,-1 0 0,0 0 0,0 1 0,-1 0 0,1 1 0,0-1 0,-15 0 0,18 3 0,1-1 0,-1 1 0,1 1 0,0-1 0,-1 1 0,1 0 0,0 0 0,0 0 0,-1 1 0,1-1 0,0 1 0,1 1 0,-1-1 0,0 1 0,0 0 0,1 0 0,0 0 0,0 0 0,0 1 0,0 0 0,0 0 0,1 0 0,-1 0 0,1 0 0,0 1 0,0-1 0,-3 11 0,0-1 0,0 1 0,1 0 0,1 0 0,1 1 0,0-1 0,1 1 0,0 0 0,2 21 0,0-2 0,-1-8 0,2 1 0,1-1 0,8 41 0,-8-60 0,0 0 0,0-1 0,1 1 0,1-1 0,-1 1 0,1-1 0,0 0 0,0 0 0,1-1 0,0 0 0,0 1 0,1-2 0,0 1 0,0-1 0,0 1 0,10 5 0,38 20 0,-31-19 0,0 2 0,32 25 0,-23-12 0,0-2 0,53 31 0,120 73 0,-77-47 0,-123-78 0,1-1 0,0 1 0,0 0 0,0-1 0,0 0 0,0 0 0,0-1 0,1 0 0,11 2 0,-17-4 0,0 0 0,0 0 0,0 0 0,0 0 0,1 0 0,-1 0 0,0-1 0,0 1 0,0-1 0,0 1 0,0 0 0,0-1 0,0 0 0,0 1 0,0-1 0,0 0 0,0 1 0,0-1 0,-1 0 0,1 0 0,0 0 0,0 0 0,-1 0 0,1 0 0,0 0 0,-1 0 0,1 0 0,-1 0 0,0 0 0,1 0 0,-1 0 0,0 0 0,0 0 0,1-2 0,0-4 0,0-1 0,-1 1 0,0 0 0,-1-9 0,1 11 0,-1-24 0,1 2 0,-2 1 0,0 0 0,-2 0 0,0 1 0,-12-34 0,-25-70 0,40 125 0,-1 0 0,0-1 0,1 1 0,-1 0 0,-1 0 0,1 0 0,-1 0 0,1 0 0,-1 1 0,0-1 0,0 1 0,-1-1 0,1 1 0,-1 0 0,0 1 0,1-1 0,-8-3 0,-3 0 0,-1 0 0,0 0 0,-27-5 0,15 4 0,-101-26 0,103 28 0,0 2 0,0 0 0,-32 1 0,54 2 0,1 0 0,-1 0 0,0 1 0,0-1 0,0 1 0,0 0 0,1 0 0,-1 0 0,0 0 0,1 0 0,-1 1 0,1-1 0,-1 1 0,1 0 0,0 0 0,0 0 0,0 0 0,0 0 0,0 0 0,0 0 0,0 1 0,1-1 0,-1 0 0,1 1 0,-1 0 0,0 3 0,-2 6 0,0 1 0,1 0 0,0 0 0,0 21 0,0-15 0,1-3 0,0 0 0,1 0 0,0 0 0,2 0 0,3 25 0,-4-37 0,1-1 0,0 1 0,0-1 0,0 0 0,0 0 0,1 1 0,-1-1 0,1 0 0,0 0 0,0-1 0,0 1 0,0 0 0,0-1 0,1 1 0,-1-1 0,1 1 0,0-1 0,0 0 0,0 0 0,0-1 0,0 1 0,0-1 0,0 1 0,0-1 0,0 0 0,1 0 0,-1 0 0,1-1 0,-1 1 0,1-1 0,6 0 0,-5 0 0,0-1 0,-1 1 0,1-1 0,0 0 0,0-1 0,0 1 0,-1-1 0,1 0 0,-1 0 0,1 0 0,-1-1 0,0 0 0,0 0 0,0 0 0,0 0 0,0 0 0,-1-1 0,1 0 0,-1 1 0,5-9 0,4-7 0,-1-1 0,0 0 0,9-25 0,-18 39 0,4-6 0,-1-1 0,0 0 0,-1 0 0,0-1 0,-1 1 0,-1-1 0,0 0 0,-1 0 0,0 0 0,-1 0 0,-1 1 0,0-1 0,-1 0 0,-5-20 0,7 32 0,-2-3 0,0 0 0,1 0 0,0-1 0,0 1 0,0-11 0,1 15 0,0-1 0,0 1 0,0 0 0,1 0 0,-1-1 0,0 1 0,1 0 0,-1 0 0,1 0 0,-1 0 0,1-1 0,0 1 0,0 0 0,-1 0 0,1 0 0,0 0 0,0 1 0,0-1 0,0 0 0,0 0 0,0 0 0,0 1 0,0-1 0,0 1 0,1-1 0,-1 1 0,0-1 0,0 1 0,0-1 0,3 1 0,8-2 0,0 0 0,-1 1 0,1 1 0,0 0 0,18 2 0,60 14 0,1 1 0,-28-9 0,107 30 0,57 34 0,-215-68 0,0 0 0,0 1 0,-1 1 0,14 8 0,-20-10 0,1 0 0,-1 0 0,0 1 0,-1 0 0,1-1 0,-1 2 0,0-1 0,0 0 0,-1 1 0,3 6 0,4 6 0,-5-10 0,-1 0 0,0 1 0,-1 0 0,1-1 0,2 16 0,-5-21 0,-1 0 0,0 1 0,0-1 0,0 1 0,-1-1 0,1 1 0,-1-1 0,0 0 0,0 1 0,0-1 0,0 0 0,0 0 0,-1 0 0,1 1 0,-1-2 0,0 1 0,0 0 0,0 0 0,-3 2 0,-4 4 0,1-1 0,-1 0 0,0 0 0,-1-1 0,0 0 0,0-1 0,-1 0 0,-22 8 0,17-8 0,0-1 0,-1 0 0,0-2 0,0 0 0,-29 1 0,12-1 0,0 1 0,0 1 0,1 2 0,-1 2 0,2 0 0,-1 3 0,2 0 0,-1 2 0,2 2 0,0 1 0,-36 26 0,40-26 0,0-2 0,-1 0 0,-39 14 0,-89 24 0,130-47 0,1 0 0,-1-2 0,-48 3 0,-78-9 0,53 0 0,19 2 0,1042 0 0,-948 0 0,0-1 0,0 0 0,0 0 0,16-5 0,-26 5 0,0-1 0,-1 0 0,1 0 0,0 0 0,0 0 0,-1-1 0,0 0 0,1 0 0,-1 0 0,0 0 0,0-1 0,-1 1 0,1-1 0,-1 0 0,5-7 0,3-8 0,0 0 0,-2-1 0,0-1 0,11-40 0,9-89 0,-11 72 0,-11 54 0,6-45 0,-13 62 0,0 0 0,0 1 0,-1-1 0,0 1 0,0 0 0,-1-1 0,0 1 0,0 0 0,0 0 0,-1 0 0,0 0 0,0 0 0,0 0 0,-1 1 0,-6-8 0,0 2 0,0 0 0,-1 1 0,0 0 0,0 0 0,-21-12 0,18 13 0,-1 1 0,0 0 0,0 1 0,0 1 0,-1 0 0,0 2 0,-26-6 0,-232-53 0,238 55 0,-1 1 0,0 1 0,0 3 0,-61 1 0,77 1-195,1 0 0,0-1 0,0-1 0,0-1 0,0-1 0,-32-12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24T19:47:00.128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677 122 24575,'-5'-2'0,"-1"1"0,1-1 0,0 0 0,0 0 0,0-1 0,0 1 0,-7-7 0,2 3 0,-6-1 0,0 0 0,0 1 0,0 1 0,-1 0 0,-28-3 0,18 3 0,-27-9 0,33 6 0,0 1 0,0 1 0,-1 1 0,0 1 0,0 1 0,-40 0 0,55 5 0,-1 0 0,0 0 0,0 0 0,1 1 0,-1 0 0,1 1 0,0 0 0,0 0 0,0 0 0,1 1 0,-1 0 0,-5 6 0,1-2 0,0-1 0,0 0 0,-14 7 0,-39 11-1365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24T19:47:01.245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0 1 24575,'13'0'0,"141"6"0,-139-4 0,0 0 0,0 1 0,-1 1 0,1 1 0,-1-1 0,0 2 0,0 0 0,14 10 0,-8-4 52,1-1 0,0-1-1,41 14 1,68 12 60,-85-26-673,-1 2-1,61 26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24T19:40:36.372"/>
    </inkml:context>
    <inkml:brush xml:id="br0">
      <inkml:brushProperty name="width" value="0.35" units="cm"/>
      <inkml:brushProperty name="height" value="0.35" units="cm"/>
      <inkml:brushProperty name="color" value="#E71224"/>
    </inkml:brush>
  </inkml:definitions>
  <inkml:trace contextRef="#ctx0" brushRef="#br0">214 0 24575,'1'0'0,"1"1"0,-1-1 0,0 1 0,0-1 0,0 1 0,0-1 0,0 1 0,0-1 0,0 1 0,0 0 0,0 0 0,0-1 0,-1 1 0,1 0 0,0 0 0,0 0 0,0 1 0,15 23 0,-10-15 0,1 3 0,0 0 0,0 1 0,-1 0 0,-1 0 0,0 0 0,-1 1 0,4 26 0,-5-11 0,-1 0 0,-3 59 0,-1-75 0,0 0 0,0 0 0,-2 0 0,0 0 0,0-1 0,-1 1 0,-1-1 0,0 0 0,-1-1 0,-10 15 0,-9 8 0,-60 61 0,76-85 0,3-3 0,0 0 0,1 0 0,0 0 0,0 0 0,1 1 0,0 0 0,0 0 0,1 1 0,-4 13 0,4-7 0,1 0 0,1 0 0,1 0 0,0 1 0,1 17 0,6 384 0,-8-385 0,-2 0 0,-1-1 0,-14 51 0,9-44 0,-8 67 0,16-95-136,1 1-1,0 0 1,1-1-1,1 1 1,0-1-1,0 1 1,1-1-1,1 1 0,6 18 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24T19:47:06.907"/>
    </inkml:context>
    <inkml:brush xml:id="br0">
      <inkml:brushProperty name="width" value="0.35" units="cm"/>
      <inkml:brushProperty name="height" value="0.35" units="cm"/>
      <inkml:brushProperty name="color" value="#849398"/>
    </inkml:brush>
  </inkml:definitions>
  <inkml:trace contextRef="#ctx0" brushRef="#br0">2429 311 24575,'-69'1'0,"1"-4"0,0-2 0,-86-18 0,-72-37 0,196 51 0,0 2 0,1 1 0,-1 1 0,-39 0 0,-91 5 0,-31-1 0,106-12 0,56 7 0,-36-2 0,-96 7 0,105 2 0,0-1 0,-106-16 0,-99-45 0,148 31 0,-183-23 0,276 53 0,37 8 0,204 56 0,-50-15 0,-49-17 0,241 32 0,-199-31 0,-89-16 0,-1-4 0,-45-10 0,-1 2 0,36 12 0,-14-3 0,76 11 0,-38-9 0,12-1 0,19 5 0,-50-6 0,138 10 0,-166-21 0,0 2 0,0 2 0,0 2 0,-1 1 0,-1 2 0,45 21 0,-9 8 0,8 5 0,-25-22 0,0-3 0,2-2 0,71 13 0,190 8 0,-165-22-1365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24T19:40:38.582"/>
    </inkml:context>
    <inkml:brush xml:id="br0">
      <inkml:brushProperty name="width" value="0.35" units="cm"/>
      <inkml:brushProperty name="height" value="0.35" units="cm"/>
      <inkml:brushProperty name="color" value="#E71224"/>
    </inkml:brush>
  </inkml:definitions>
  <inkml:trace contextRef="#ctx0" brushRef="#br0">1 0 24575,'2'1'0,"1"0"0,-1 0 0,0 0 0,1 0 0,-1 0 0,0 1 0,0-1 0,0 1 0,0 0 0,0-1 0,0 1 0,0 0 0,-1 0 0,1 0 0,1 3 0,5 5 0,0-2 0,0 1 0,-1 0 0,0 1 0,0-1 0,-1 1 0,0 1 0,-1-1 0,0 1 0,-1 0 0,0 0 0,0 0 0,-2 1 0,1-1 0,-1 1 0,-1 0 0,0-1 0,-1 1 0,0 0 0,-3 22 0,-23 60 0,17-68 0,2 0 0,-8 53 0,9 44 0,7-106 0,0 1 0,2-1 0,0 0 0,10 34 0,-2-17 0,-3-9 0,1 0 0,1-1 0,1 0 0,17 25 0,-20-36-105,-1-1 0,0 1 0,0 0 0,-1 1 0,-1-1 0,0 1 0,-1 1 0,-1-1 0,0 0 0,-1 1 0,0-1 0,-1 19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24T19:40:45.917"/>
    </inkml:context>
    <inkml:brush xml:id="br0">
      <inkml:brushProperty name="width" value="0.35" units="cm"/>
      <inkml:brushProperty name="height" value="0.35" units="cm"/>
      <inkml:brushProperty name="color" value="#AB008B"/>
    </inkml:brush>
  </inkml:definitions>
  <inkml:trace contextRef="#ctx0" brushRef="#br0">0 0 24575,'4'3'0,"0"0"0,0 0 0,0 0 0,1-1 0,-1 0 0,0 0 0,1 0 0,-1-1 0,1 1 0,0-1 0,8 1 0,4 2 0,90 24 0,150 61 0,-31 0 0,-201-80 0,1-1 0,-1-1 0,47 6 0,-47-9 0,0 1 0,0 1 0,0 0 0,37 17 0,181 88 0,-204-96 0,1-2 0,1-1 0,59 8 0,18 5 0,123 44 0,-183-52 0,-28-9 0,-1 1 0,0 1 0,45 23 0,-62-27 0,0 0 0,1-1 0,0 0 0,-1-1 0,1 0 0,1-1 0,-1 0 0,0-1 0,1-1 0,16 0 0,5 1 0,53 10 0,-52-5 0,47 1 0,260-7 0,-156-3 0,-5-14 0,-17 1 0,-122 14 0,18 0 0,0-2 0,113-21 0,-13-9 0,76-21 0,-193 42 0,10-3 0,71-30 0,-102 35 0,0 0 0,1 2 0,0 1 0,1 0 0,-1 2 0,1 1 0,0 1 0,34 0 0,-45 4 0,0-1 0,0 0 0,0-1 0,0-1 0,0 0 0,0-1 0,0 0 0,17-7 0,0-5 139,37-25 1,-8 4-1784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24T19:40:50.838"/>
    </inkml:context>
    <inkml:brush xml:id="br0">
      <inkml:brushProperty name="width" value="0.35" units="cm"/>
      <inkml:brushProperty name="height" value="0.35" units="cm"/>
      <inkml:brushProperty name="color" value="#AB008B"/>
    </inkml:brush>
  </inkml:definitions>
  <inkml:trace contextRef="#ctx0" brushRef="#br0">7037 2331 24575,'3'-5'0,"0"0"0,0 1 0,0-1 0,0 0 0,-1 0 0,0-1 0,0 1 0,0 0 0,-1-1 0,2-6 0,3-13 0,3-5 0,-2-1 0,-1-1 0,3-60 0,-10-100 0,-1 80 0,2 104 0,0 1 0,-1-1 0,1 1 0,-2-1 0,1 1 0,-1 0 0,0-1 0,-1 1 0,0 0 0,0 0 0,0 1 0,-1-1 0,0 1 0,0 0 0,-1 0 0,1 0 0,-1 0 0,-1 1 0,1 0 0,-1 0 0,0 0 0,0 1 0,0-1 0,-8-2 0,3 1 0,1 0 0,0 0 0,1-1 0,-1 0 0,1-1 0,1 0 0,0 0 0,0-1 0,0 0 0,1 0 0,0-1 0,1 0 0,0 0 0,-8-19 0,9 13 0,0 0 0,-2 1 0,0 0 0,0 0 0,-2 1 0,0 0 0,0 0 0,-1 1 0,-1 0 0,0 1 0,-23-19 0,-82-64 0,92 77 0,1-1 0,0-1 0,2-1 0,0-1 0,-21-30 0,0-3 0,8 11 0,-33-56 0,52 75 0,-2 1 0,0 0 0,-30-30 0,-68-55 0,107 103 0,0 0 0,0 0 0,-1 1 0,1 0 0,-1 1 0,-1 0 0,-14-5 0,-74-14 0,44 12 0,-99-20 0,71 18 0,55 10 0,-40-10 0,12-1 0,0 2 0,0 2 0,-1 3 0,-66 0 0,94 6 0,0-2 0,1 0 0,-43-12 0,-78-31 0,44 19 0,26 7 0,43 10 0,-151-52 0,150 49 0,-69-16 0,69 21 0,-69-25 0,88 26 0,-1 1 0,1 1 0,-2 1 0,1 0 0,-28-1 0,-94 4 0,79 3 0,40-4 0,-1 0 0,1-1 0,0-2 0,0 0 0,-23-9 0,-14-3 0,3 3 0,0 3 0,-1 2 0,-107-2 0,-488 14 0,605-2 0,-1 3 0,1 2 0,1 1 0,-50 16 0,-11 9 0,9-3 0,-108 19 0,176-42 0,1 0 0,-1 3 0,2 0 0,-45 22 0,56-24 0,-33 17 0,-79 25 0,46-31 0,-5 1 0,-261 88 0,324-99 0,-119 32 0,119-35 0,0 2 0,1 0 0,-1 2 0,-24 13 0,-84 52 0,47-23 0,-158 75 0,200-104 0,1 2 0,1 2 0,1 1 0,-47 42 0,67-48-227,2 1 0,1 1 0,-23 37 0,35-52-230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24T19:41:47.4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1137 24575,'12'0'0,"96"-4"0,-95 2 0,0 0 0,0-1 0,1-1 0,-2 0 0,1 0 0,12-7 0,126-77 0,-150 88 0,0 0 0,0-1 0,0 1 0,0-1 0,0 1 0,0-1 0,0 1 0,0-1 0,-1 0 0,1 0 0,0 1 0,0-1 0,-1 0 0,1 0 0,0 0 0,-1 0 0,1 1 0,0-3 0,-1 3 0,-1-1 0,1 1 0,0-1 0,0 1 0,-1-1 0,1 1 0,0 0 0,-1-1 0,1 1 0,0 0 0,-1-1 0,1 1 0,-1 0 0,1-1 0,0 1 0,-1 0 0,1 0 0,-1 0 0,1-1 0,-1 1 0,1 0 0,-1 0 0,1 0 0,-1 0 0,0 0 0,-44-4 0,43 4 0,-19 0 0,-10-2 0,-1 2 0,1 2 0,0 0 0,-49 12 0,68-8 0,19-2 0,21 0 0,-13-4 0,-1-2 0,1 0 0,14-4 0,11-1 0,-39 6 0,0 1 0,-1 0 0,1 0 0,-1-1 0,1 1 0,0 0 0,-1 0 0,1 0 0,0 0 0,-1 0 0,1 0 0,0 0 0,-1 0 0,1 0 0,-1 1 0,1-1 0,0 0 0,-1 0 0,1 0 0,0 1 0,-1-1 0,1 0 0,-1 1 0,1-1 0,-1 0 0,1 1 0,-1-1 0,1 1 0,-1 0 0,0 0 0,0 0 0,0 0 0,0 0 0,0 0 0,-1 0 0,1 0 0,0 0 0,0-1 0,-1 1 0,1 0 0,-1 0 0,1 0 0,-1-1 0,1 1 0,-2 1 0,-29 28 0,30-29 0,0 0 0,1 0 0,-1-1 0,0 1 0,0 0 0,0-1 0,0 1 0,0-1 0,0 1 0,0-1 0,0 1 0,0-1 0,0 0 0,0 0 0,0 1 0,0-1 0,0 0 0,0 0 0,0 0 0,0 0 0,0 0 0,-1 0 0,1 0 0,0-1 0,0 1 0,0 0 0,-1-1 0,1 0 0,0 0 0,0 0 0,1-1 0,-1 1 0,0 0 0,1 0 0,-1-1 0,1 1 0,-1 0 0,1 0 0,0-1 0,0 1 0,-1-1 0,1 1 0,0 0 0,0-1 0,0 1 0,0 0 0,1-1 0,-1 1 0,0 0 0,1-1 0,0-1 0,5-17 0,0 1 0,2 0 0,0 0 0,1 1 0,1 0 0,1 1 0,1 0 0,0 0 0,22-22 0,18-13 0,74-59 0,-114 101 0,110-86 0,-120 95 0,4-4 0,0 0 0,1 1 0,0 0 0,13-5 0,-19 8 0,0 1 0,1-1 0,-1 1 0,0-1 0,0 1 0,1 0 0,-1 0 0,0 0 0,1 0 0,-1 0 0,0 0 0,1 0 0,-1 0 0,0 0 0,1 1 0,-1-1 0,0 1 0,1-1 0,-1 1 0,0-1 0,0 1 0,0-1 0,1 1 0,-1 0 0,0 0 0,0 0 0,0 0 0,0 0 0,0 0 0,-1 0 0,1 0 0,0 0 0,0 0 0,-1 0 0,2 2 0,0 4 0,1 0 0,-1 1 0,0-1 0,0 1 0,-1-1 0,0 1 0,0 11 0,-5 60 0,1-41 0,-6 217 0,9-255 0,0-9 0,0 0 0,-1 0 0,-1 0 0,1 0 0,-1 1 0,-1-1 0,1 1 0,-5-10 0,0 9 0,0 1 0,-1 0 0,0 0 0,0 0 0,0 1 0,-1 0 0,0 1 0,-1 0 0,1 1 0,-1-1 0,-15-4 0,9 4 0,1 0 0,-1 2 0,0 0 0,-1 1 0,1 0 0,-1 1 0,-20 1 0,24 2 0,0 0 0,1 1 0,-1 1 0,0 0 0,-19 7 0,7 2 0,25-12 0,0 1 0,-1-1 0,1 0 0,0 0 0,-1 0 0,1 0 0,-1 1 0,1-1 0,0 0 0,-1 0 0,1 1 0,0-1 0,0 0 0,-1 1 0,1-1 0,0 0 0,0 1 0,-1-1 0,1 0 0,0 1 0,0-1 0,0 1 0,0-1 0,0 0 0,-1 1 0,1-1 0,0 1 0,0-1 0,0 1 0,0-1 0,0 0 0,0 1 0,0-1 0,1 1 0,-1-1 0,0 0 0,0 1 0,0-1 0,0 1 0,0-1 0,1 0 0,-1 1 0,0-1 0,0 0 0,0 1 0,1-1 0,-1 0 0,0 1 0,1-1 0,-1 0 0,0 0 0,1 1 0,-1-1 0,0 0 0,1 0 0,0 1 0,4 1 0,0 0 0,0 0 0,0 0 0,0-1 0,0 0 0,1 0 0,9 1 0,44-2 0,-45 0 0,57-4 0,114-20 0,71-31 0,-200 42 0,-15 4 0,0-2 0,0-1 0,41-20 0,-79 31 0,0 0 0,0-1 0,-1 1 0,1-1 0,-1 1 0,1-1 0,-1 0 0,0 0 0,0 0 0,0 0 0,0-1 0,2-2 0,-4 4 0,1 1 0,-1-1 0,0 0 0,0 1 0,1-1 0,-1 0 0,0 1 0,0-1 0,0 0 0,0 0 0,0 1 0,0-1 0,0 0 0,0 1 0,0-1 0,-1 0 0,1 1 0,0-1 0,0 0 0,-1 1 0,1-2 0,-1 1 0,0-1 0,-1 1 0,1 0 0,0 0 0,-1-1 0,1 1 0,0 0 0,-1 0 0,0 0 0,1 0 0,-3-1 0,-9-3 0,-1 0 0,1 1 0,-1 0 0,0 1 0,-26-2 0,-79 1 0,79 4 0,-40 1 0,45 0 0,0-1 0,-48-6 0,69 1 0,15 3 0,8-1 0,25-2 0,1 2 0,53 1 0,-38 2 0,582-1 0,-530 1 0,-86 0 0,3 1 0,-1-1 0,1-1 0,-1-1 0,21-5 0,-35 7 0,-1-1 0,0 0 0,1 0 0,-1 0 0,0 0 0,0-1 0,0 1 0,0-1 0,0 0 0,0 0 0,-1 0 0,1 0 0,-1 0 0,1-1 0,-1 1 0,0-1 0,0 0 0,0 1 0,0-1 0,0 0 0,-1 0 0,1 0 0,-1 0 0,0 0 0,0-1 0,0 1 0,0 0 0,0-7 0,-1 7 0,0 1 0,0-1 0,-1 1 0,1 0 0,-1-1 0,1 1 0,-1 0 0,0-1 0,0 1 0,0 0 0,0 0 0,0 0 0,-1 0 0,1 0 0,-1 0 0,1 0 0,-1 0 0,0 0 0,0 1 0,1-1 0,-5-1 0,-2-3 0,-1 1 0,0 0 0,-17-6 0,-4 0 0,-1 2 0,0 1 0,0 2 0,-50-4 0,15 6 0,-78 6 0,344 1 0,596-3 0,-793 0 0,1 1 0,0-1 0,0 0 0,-1 0 0,1 0 0,0-1 0,0 1 0,-1-1 0,1 0 0,0 0 0,-1 0 0,1 0 0,-1-1 0,1 1 0,-1-1 0,6-4 0,-9 6 0,1-1 0,-1 1 0,0-1 0,1 1 0,-1-1 0,0 1 0,0-1 0,1 0 0,-1 1 0,0-1 0,0 1 0,0-1 0,0 0 0,0 1 0,0-1 0,0 0 0,0 1 0,0-1 0,0 1 0,0-1 0,0 0 0,0 1 0,-1-1 0,1 1 0,0-1 0,0 1 0,-1-1 0,1 1 0,0-1 0,-1 1 0,1-1 0,-1 1 0,1-1 0,0 1 0,-1-1 0,1 1 0,-1 0 0,1-1 0,-1 1 0,1 0 0,-1-1 0,0 1 0,-30-17 0,26 15 0,-53-22 0,-73-19 0,-6-2 0,136 45 0,0 0 0,-1-1 0,1 1 0,-1-1 0,1 1 0,0-1 0,0 0 0,-1 1 0,1-1 0,0 0 0,0 0 0,0 0 0,0 0 0,0 0 0,-2-2 0,4 2 0,0 0 0,0 1 0,0-1 0,-1 0 0,1 0 0,0 0 0,0 1 0,0-1 0,0 1 0,1-1 0,-1 1 0,0-1 0,0 1 0,0 0 0,0-1 0,0 1 0,0 0 0,1 0 0,-1 0 0,2 0 0,388-44-12,-281 36-117,271-18-603,234-21 759,-208-1-27,-390 45 37,-14 0 58,-21 2 196,0 3 0,22 1-195,14 1-60,122 21-36,294 58 0,-408-77 0,0 0 0,-1 2 0,0 0 0,-1 2 0,0 1 0,0 1 0,-1 0 0,25 20 0,68 68 0,2 2 0,-114-99 0,5 3 0,-1 0 0,0 1 0,11 13 0,-18-19 0,-1-1 0,1 1 0,-1-1 0,0 0 0,1 1 0,-1-1 0,0 1 0,1 0 0,-1-1 0,0 1 0,1-1 0,-1 1 0,0-1 0,0 1 0,0 0 0,0-1 0,0 1 0,0-1 0,0 1 0,0 0 0,0-1 0,0 1 0,0-1 0,0 1 0,0 0 0,0-1 0,0 1 0,-1-1 0,1 2 0,-2-1 0,1-1 0,-1 1 0,0 0 0,1 0 0,-1-1 0,0 1 0,0-1 0,1 0 0,-1 1 0,0-1 0,0 0 0,0 0 0,1 0 0,-1 0 0,-4-1 0,-32-5 0,-1-1 0,-58-19 0,65 17 0,-261-68 0,194 56 0,-103-7 0,-242-18 0,348 38 0,62 7 0,1-2 0,0-1 0,-45-12 0,-125-31 0,69 19 0,-449-105 0,506 111 0,69 16 0,19 4 0,50 1 0,70 10 0,-27-1 0,1056 12 0,-932-21 0,125 27 0,-196 0 0,-104-15 0,0 2 0,97 39 0,-78-26 0,-26-7 0,58 32 0,-58-27 0,48 18 0,-51-24 0,39 23 0,-50-23 0,0-3 0,66 23 0,14 0 0,164 78 0,-246-103 0,132 70 0,-152-78 0,-2 1 0,1 0 0,-1 1 0,0 0 0,0 0 0,-1 0 0,0 1 0,0 1 0,10 16 0,-10-12 0,-1 0 0,0 0 0,-1 1 0,-1-1 0,0 1 0,4 25 0,-1-5 0,2 0 0,18 48 0,7 23 0,-24-69 0,-2 0 0,-2 1 0,3 62 0,-9-68 0,-2 129 0,2-159 0,0 5 0,-1-1 0,0 0 0,1 1 0,-4 9 0,3-15 0,1 1 0,0 0 0,-1 0 0,1 0 0,0-1 0,-1 1 0,1 0 0,-1 0 0,1-1 0,-1 1 0,1 0 0,-1-1 0,0 1 0,1-1 0,-1 1 0,0-1 0,1 1 0,-1-1 0,0 1 0,0-1 0,1 0 0,-1 1 0,0-1 0,0 0 0,0 0 0,0 1 0,0-1 0,1 0 0,-1 0 0,0 0 0,0 0 0,0 0 0,0 0 0,0-1 0,1 1 0,-1 0 0,0 0 0,-1-1 0,-7-3 0,-1-1 0,1 1 0,1-2 0,-1 1 0,1-1 0,0 0 0,-10-11 0,-51-59 0,49 52 0,-126-135 0,59 63 0,-47-61 0,91 96 0,-70-88 0,92 124 0,-2 2 0,-1 0 0,-49-36 0,24 27 0,-86-42 0,-61-12 0,-82-13 0,132 50 0,131 41 0,34 11 0,181 55 0,-92-23 0,-46-17 0,-2 3 0,0 3 0,-2 3 0,68 41 0,-43-18 0,-3 4 0,108 95 0,-174-135 0,0 2 0,-1 0 0,-1 0 0,-1 1 0,0 0 0,-1 1 0,-1 1 0,9 26 0,3 20 0,15 75 0,-35-134 0,9 39 0,-5-19 0,12 37 0,-14-53 0,1 0 0,1-1 0,0 1 0,0-1 0,1-1 0,0 1 0,9 9 0,1-2 0,1 0 0,1-1 0,1 0 0,0-2 0,38 20 0,111 41 0,-153-68 0,152 63 0,-143-57 0,-1 0 0,0 2 0,-1 1 0,35 30 0,-51-39 0,1 0 0,-2 0 0,1 0 0,-1 1 0,0 0 0,0 0 0,-1 0 0,1 1 0,-2-1 0,6 16 0,-9-23 0,1 1 0,-1 0 0,0 0 0,0-1 0,0 1 0,0 0 0,0-1 0,0 1 0,0 0 0,0-1 0,0 1 0,0 0 0,-1 0 0,1-1 0,0 1 0,0 0 0,0-1 0,-1 1 0,1-1 0,-1 1 0,1 0 0,0-1 0,-1 1 0,1-1 0,-1 1 0,1-1 0,-1 1 0,-1 0 0,1-1 0,0 1 0,-1-1 0,1 1 0,0-1 0,-1 0 0,1 0 0,-1 1 0,1-1 0,0 0 0,-1 0 0,-2-1 0,-3 0 0,0-1 0,0 0 0,0 0 0,-10-5 0,-2-4 0,0-1 0,1-1 0,0-1 0,1 0 0,-24-27 0,12 12 0,-8-11 0,1-1 0,3-2 0,-42-70 0,2 3 0,-13 1 0,-132-133 0,-6-5 0,205 222 0,-19-33 0,-3-3 0,38 57 0,0 0 0,-1 0 0,0 0 0,0 1 0,0-1 0,-1 1 0,1 0 0,-1 1 0,1-1 0,-1 1 0,0 0 0,-8-3 0,-5 0 0,0 2 0,-25-3 0,-1-1 0,-8-2-341,2-2 0,-1-2-1,-92-39 1,113 38-6485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24T19:43:08.946"/>
    </inkml:context>
    <inkml:brush xml:id="br0">
      <inkml:brushProperty name="width" value="0.35" units="cm"/>
      <inkml:brushProperty name="height" value="0.35" units="cm"/>
      <inkml:brushProperty name="color" value="#00A0D7"/>
    </inkml:brush>
  </inkml:definitions>
  <inkml:trace contextRef="#ctx0" brushRef="#br0">142 1 24575,'7'1'0,"0"0"0,0 0 0,0 1 0,0 0 0,0 1 0,0 0 0,-1 0 0,1 0 0,9 7 0,-4-3 0,3 2 0,0 1 0,-1 0 0,-1 1 0,1 1 0,-2 0 0,0 1 0,0 0 0,-2 0 0,16 26 0,3 12 0,35 86 0,17 32 0,44 27 0,228 276 0,-298-408 0,95 87 0,-107-114 0,2-2 0,1-2 0,64 34 0,-21-22 0,2-4 0,2-4 0,1-4 0,2-4 0,120 20 0,-43-23 0,1-7 0,201-4 0,608-35-466,-166 0 113,-774 20 344,878 0-1537,-584 18 1362,-264-9 122,1 3 1,109 33 0,6 23 61,215 111 0,-306-129 0,-69-28 0,-29-22 0,1 1 0,-1-1 0,1 1 0,0 0 0,-1-1 0,1 1 0,-1 0 0,0-1 0,1 1 0,-1 0 0,1 0 0,-1-1 0,0 1 0,0 0 0,1 0 0,-1 0 0,0-1 0,0 1 0,0 0 0,0 0 0,0 1 0,-1-1 0,1 0 0,-1 0 0,1 0 0,-1 0 0,1-1 0,-1 1 0,0 0 0,0 0 0,1-1 0,-1 1 0,0 0 0,0-1 0,0 1 0,0-1 0,0 1 0,0-1 0,0 1 0,-1 0 0,-39 9 0,-123 4 0,-86-5-164,-79 9-517,-356 67 1,553-63 409,-1060 152-1201,585-126-8,-867-44 0,1057-28 1444,105 0 36,111 0 0,179 21 55,1-1 0,-31-9-1,52 13-45,0 0 1,-1 0-1,1 0 0,0 0 0,-1 0 0,1 0 0,0-1 0,-1 1 0,1 0 1,0 0-1,-1 0 0,1 0 0,0 0 0,-1-1 0,1 1 0,0 0 1,0 0-1,-1-1 0,1 1 0,0 0 0,0 0 0,0-1 0,-1 1 0,1 0 1,0 0-1,0-1 0,0 1 0,0 0 0,0-1 0,-1 1 0,1 0 0,0-1 1,0 1-1,0 0 0,0-1 0,0 0 0,17-5 390,18 1-154,39 0-1,136-1-162,106 3-66,94 3 51,68 3-56,319 34-108,840 150-1,-1341-136-624,-95-10 289,-94-12 365,-106-29 70,0 1-1,0-1 1,0 1-1,1-1 1,-1 1-1,0-1 1,0 1-1,0 0 1,0-1-1,0 1 1,0 0-1,0 0 0,1 1 1,-2-2 2,-1 1 1,1-1-1,0 1 0,0-1 1,0 0-1,-1 1 0,1-1 1,0 0-1,0 1 0,-1-1 1,1 0-1,0 1 0,-1-1 1,1 0-1,0 0 0,-1 1 1,1-1-1,0 0 0,-1 0 1,1 0-1,0 0 1,-1 1-1,1-1 0,-1 0 1,1 0-1,0 0 0,-1 0 1,1 0-1,-1 0 0,1 0 1,-1 0-1,0 0 0,-27 3 406,-52-3-1,-124-7 482,1-5-406,-299-8 1515,348 23-1017,136-2-737,0 1 0,0 0 0,-21 7-1,38-9-208,-1 1-1,1-1 1,-1 1-1,1-1 1,0 1-1,-1 0 0,1 0 1,0-1-1,0 1 1,-1 0-1,1 0 1,-2 2-1,3-2-24,0-1 0,0 1 0,0-1 1,0 1-1,-1-1 0,1 1 0,0-1 0,0 1 1,0-1-1,0 1 0,0-1 0,0 1 0,0-1 1,0 1-1,0 0 0,1-1 0,-1 1 0,0-1 0,0 1 1,0-1-1,1 1 0,-1-1 0,0 0 0,0 1 1,1-1-1,-1 1 0,0-1 0,1 0 0,0 1 0,6 5 19,0-1-1,1 0 1,-1 0-1,1-1 0,0 0 1,1 0-1,16 4 0,155 39-10,117 9-184,116 4-655,92 3-164,1565 192-2949,-1743-209 2949,-111-4 0,-190-36 765,1 2-1,30 13 1,-34-7 466,-23-14-232,0 1 0,1-1 0,-1 0 0,0 0 1,1 1-1,-1-1 0,0 1 0,0-1 0,1 0 0,-1 1 0,0-1 0,0 1 0,0-1 0,0 0 0,0 1 1,1-1-1,-1 1 0,0-1 0,0 1 0,0-1 0,0 0 0,0 1 0,0-1 0,-1 1 0,1-1 1,0 1-1,-1 1 42,-1-1 0,1 1 0,-1-1 0,1 0 0,-1 0 1,0 0-1,0 0 0,1 0 0,-1 0 0,0 0 0,0-1 1,0 1-1,0 0 0,0-1 0,-2 1 0,-9 1 260,-1 0-1,-19 1 1,28-3-226,1 0-1,-1 0 1,1 0 0,-1 0-1,1-1 1,-1 0 0,1 0-1,-1 0 1,1 0 0,-7-4-1,10 4-69,0 1-1,1 0 0,-1-1 1,1 0-1,-1 1 1,1-1-1,-1 1 0,1-1 1,-1 1-1,1-1 0,0 0 1,-1 1-1,1-1 1,0 0-1,-1 0 0,1 1 1,0-1-1,0 0 0,0 1 1,0-1-1,0 0 1,0-1-1,0 0 28,1-1 0,-1 1 0,1-1 0,0 1 1,0 0-1,0-1 0,0 1 0,0 0 0,2-3 0,13-16 279,1 2 0,32-31-1,106-90 656,59-48-223,361-358-889,-438 399 88,228-316 0,-271 311-261,-85 135 288,1-1 1,-2 1 0,-1-1 0,0-1-1,5-23 1,-11 37 13,0 0 0,0 0 0,-1 0 1,0 0-1,0 0 0,-1 0 0,1 0 0,-1 0 0,0 0 1,0 0-1,0 1 0,-1-1 0,0 0 0,0 0 0,0 1 1,-1 0-1,1-1 0,-1 1 0,0 0 0,0 0 0,-1 0 1,1 1-1,-1-1 0,-5-4 0,-4-1 2,0 1-1,0 0 1,0 0 0,-1 2-1,-22-8 1,-79-19 525,76 23-81,-21-6 178,-241-75 974,98 5-1711,-587-284-1777,598 271 1873,172 89 17,1-2 0,0 0 0,-26-24 0,43 35 0,1-1 0,-1 1 0,1-1 0,-1 1 0,1-1 0,0 0 0,0 0 0,0 0 0,0 0 0,0 0 0,-1-3 0,2 5 0,0-1 0,0 1 0,0-1 0,0 1 0,0-1 0,0 1 0,0-1 0,1 0 0,-1 1 0,0-1 0,0 1 0,0-1 0,0 1 0,1-1 0,-1 1 0,0-1 0,1 1 0,-1 0 0,0-1 0,1 1 0,-1-1 0,0 1 0,1 0 0,-1-1 0,1 1 0,-1 0 0,1-1 0,-1 1 0,1 0 0,-1 0 0,1 0 0,-1-1 0,2 1 0,7-1 0,0 0 0,1 1 0,-1 0 0,0 1 0,1 0 0,-1 0 0,0 1 0,0 1 0,12 3 0,27 10 0,0 2 0,52 28 0,-24-5-192,-2 3-1,-1 3 1,-3 3 0,-2 4 0,-3 2 0,99 109 0,-115-109 79,-4 3-1,-2 1 1,-2 1 0,-4 3-1,-2 1 1,-3 2 0,-3 1-1,27 94 1,-43-111 123,-2 1 1,-3 1-1,-2 0 0,-2 0 1,-2 0-1,-3 0 0,-2 0 1,-3 0-1,-2 0 0,-24 85 1,14-81 0,-2-1 1,-3-1-1,-2-1 0,-3-1 1,-2-1-1,-2-2 0,-3-1 1,-1-2-1,-54 54 1,23-36-12,-3-3 0,-3-3 0,-2-3 0,-2-4 0,-3-3 0,-1-4 0,-3-3 0,-1-4 0,-2-4 0,-1-4 0,-168 35 0,117-43-89,-179 5 0,-138-27-241,425-1 300,-27 1 53,1-3 0,-1-3 0,-61-14 0,113 19 133,-1-1 0,1 0 0,-1 0 0,1-1 0,0 1 0,0-1 0,0-1 0,-7-4 0,11 6-38,0 0-1,0-1 1,0 1-1,0 0 0,0-1 1,0 1-1,1-1 0,-1 0 1,1 0-1,-1 1 1,1-1-1,0 0 0,0 0 1,1 0-1,-1 0 0,1 0 1,-1 0-1,1 0 0,0-4 1,2-13 489,-1 17-573,0 0-1,-1-1 1,1 1-1,-1 0 1,0 0 0,0-1-1,-1 1 1,0-6 0,0 7-35,0 0 1,0 0 0,0 1-1,0-1 1,0 0-1,0 1 1,-1-1 0,1 1-1,0-1 1,-1 1 0,1 0-1,-1 0 1,0 0 0,1 0-1,-1 0 1,0 0 0,0 0-1,0 0 1,0 1 0,-3-2-1,-15-2 1,0 0 0,0 1 0,0 1 0,-28 1 0,-229 11 0,-144 17-164,-113 10-655,-1722 127-4004,1999-148 4297,234-14 535,19-1 5,-1 0 0,1-1 0,-1 0 0,0 1 0,1-2 1,-1 1-1,1 0 0,-1-1 0,1 0 0,-8-2 0,9 0 297,-1 1-1,0-1 0,1 0 1,-1 0-1,-5-7 0,-17-14 613,-7 5 74,-43-20-1,50 28-718,1-2 0,0-1 0,0-1 0,-24-20 0,38 23-278,1 1 0,1-1 0,0-1 0,0 0 0,1 0 0,1 0 0,-10-26 0,-7-11 0,-17-24 0,-4 3 0,-3 1 0,-2 2 0,-4 3 0,-3 2 0,-2 3 0,-2 2 0,-4 3 0,-1 3 0,-3 3 0,-85-47 0,-573-293 0,714 383 0,-39-18 0,2-2 0,0-2 0,-55-42 0,91 57 0,-26-28 0,8 6 0,-152-156 0,127 130 0,47 49 0,0 1 0,1-1 0,0-1 0,1 1 0,1-1 0,0-1 0,1 0 0,0 0 0,1 0 0,0 0 0,2-1 0,-4-21 0,-4-14 0,-2 1 0,-33-82 0,39 115 0,-10-33 0,16 46 0,1 0 0,-1 0 0,1 0 0,0 0 0,-1 0 0,1 0 0,1 0 0,-1 0 0,0 0 0,1 0 0,0 1 0,-1-1 0,1 0 0,2-4 0,1 2 0,-1 0 0,1 0 0,0 1 0,0 0 0,0 0 0,0 0 0,1 0 0,0 1 0,-1-1 0,1 1 0,8-3 0,8-4 0,37-11 0,6 3 0,1 3 0,126-13 0,136 13 0,-292 14 0,0 2 0,-1 1 0,0 2 0,1 1 0,-2 1 0,1 3 0,-1 0 0,0 2 0,-1 2 0,0 0 0,46 29 0,98 86 0,-35-23 0,66 31-182,5-9-1,345 150 1,-477-245 182,155 40 0,-152-52 22,517 128 503,-594-146-525,376 103 0,84 3 0,4-32 0,-342-56 0,15 2 0,268 6 0,-50-29 0,121-3 0,-450 3 0,-1-1 0,43-9 0,-61 8 0,1 0 0,-1-2 0,0 0 0,0 0 0,0-1 0,-1-1 0,20-13 0,2-1 0,1 1 0,1 1 0,0 3 0,68-22 0,61-28 0,-134 51 0,0 1 0,1 1 0,1 2 0,42-10 0,32-1 0,180-42 0,-256 56 0,60-24 0,-78 26 0,-1-1 0,0 1 0,0-2 0,0 0 0,-1 0 0,0-1 0,9-10 0,4-7 0,2 1 0,0 2 0,1 0 0,2 2 0,0 2 0,38-21 0,5 2 0,84-39 0,-151 75 0,-1 0 0,0 0 0,1 1 0,-1 0 0,1 0 0,-1 0 0,1 0 0,-1 1 0,1 0 0,8 0 0,-11 1 0,1 0 0,0-1 0,-1 1 0,1 0 0,-1 0 0,0 0 0,1 1 0,-1-1 0,0 1 0,0-1 0,0 1 0,0 0 0,0 0 0,0 0 0,0 0 0,-1 0 0,1 0 0,-1 0 0,3 5 0,2 6 0,-1 1 0,-1 0 0,0 0 0,-1 0 0,0 0 0,-1 1 0,0 19 0,-1 1-28,-1-1 0,-2 1 0,-1-1 0,-2 0-1,-1 0 1,-1 0 0,-3 0 0,0-1 0,-24 48-1,-1-9-145,-4-2-1,-94 128 1,56-98 73,-97 98 1,119-143 113,-3-2 1,-125 87-1,155-121-13,-1-2 0,0-1 0,-1-2 0,-1-1 0,-1-1 0,1-1 0,-2-2 0,1-1 0,-1-2 0,0-1 0,-41 0 0,-200-17 638,99 1-310,-606 5-328,517 7 0,-326 28 0,519-19 0,0 4 0,-93 30 0,32-8 0,-206 60 0,247-64 0,-145 73 0,144-59-1365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24T19:43:10.054"/>
    </inkml:context>
    <inkml:brush xml:id="br0">
      <inkml:brushProperty name="width" value="0.35" units="cm"/>
      <inkml:brushProperty name="height" value="0.35" units="cm"/>
      <inkml:brushProperty name="color" value="#00A0D7"/>
    </inkml:brush>
  </inkml:definitions>
  <inkml:trace contextRef="#ctx0" brushRef="#br0">1283 151 24575,'-8'-14'0,"1"0"0,-2 1 0,0 0 0,0 0 0,-2 1 0,1 1 0,-1 0 0,-1 0 0,-24-17 0,33 26 0,-1 1 0,1-1 0,0 1 0,-1 0 0,1 0 0,-1 0 0,1 0 0,-1 1 0,0-1 0,1 1 0,-1 0 0,1 0 0,-1 0 0,0 1 0,1-1 0,-1 1 0,1 0 0,-1 0 0,1 0 0,-1 1 0,1-1 0,0 1 0,0-1 0,0 1 0,-5 4 0,-2 2 0,0 1 0,0 1 0,1 0 0,0 0 0,-14 22 0,-6 14-50,3 1-1,1 2 1,-28 81-1,-38 167-347,77-249 335,-114 521-81,39 6 155,59-416-18,16-91 77,-7 73 0,18-72-3,3 1 1,3-1-1,3 0 1,3 0-1,29 111 1,131 318-1655,-153-454 1466,49 125-157,201 586-1912,-228-622 1831,-6 1 1,-5 1 0,14 245 0,-40-360 372,1-2 115,-2 0 1,0 0 0,-1 0 0,0 0-1,-2 0 1,-5 24 0,6-39-67,1 0 1,-1 1 0,1-1-1,-1 0 1,0 0 0,0 0-1,-1 0 1,1-1 0,0 1-1,-1 0 1,0-1-1,0 0 1,1 1 0,-1-1-1,-1 0 1,1-1 0,0 1-1,0-1 1,-5 2 0,-5 1 225,0-1 1,0 0-1,-26 0 1,21-1-80,-32 4 140,-1 2-1,1 2 0,-95 33 1,108-28-199,1 1 0,0 2 0,1 1 0,2 1 0,-55 45 0,53-36-151,2 1 0,-56 68 0,75-81 0,2 2 0,0-1 0,1 1 0,1 1 0,0 0 0,2 0 0,0 1 0,-4 23 0,1 10 0,3 1 0,-1 92 0,14 113 0,-2-191 0,3 112 0,-30 325 0,-98 102-2263,74-428-3665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24T19:43:11.870"/>
    </inkml:context>
    <inkml:brush xml:id="br0">
      <inkml:brushProperty name="width" value="0.35" units="cm"/>
      <inkml:brushProperty name="height" value="0.35" units="cm"/>
      <inkml:brushProperty name="color" value="#00A0D7"/>
    </inkml:brush>
  </inkml:definitions>
  <inkml:trace contextRef="#ctx0" brushRef="#br0">886 1 24575,'-1'0'0,"-1"0"0,0 0 0,1 0 0,-1 1 0,1-1 0,-1 1 0,1-1 0,-1 1 0,1 0 0,-1-1 0,1 1 0,0 0 0,-1 0 0,1 0 0,0 0 0,0 0 0,-1 0 0,1 1 0,0-1 0,-1 2 0,-5 4 0,-23 28 0,0 1 0,3 1 0,-27 47 0,-63 135 0,-20 75-547,14 6 0,-141 516 0,259-796 578,-13 46 44,2 1 1,-10 117-1,25-175-75,1 1 0,0 0 0,1 0 0,2 16 0,-1-21 0,-1 1 0,1-1 0,0 0 0,0-1 0,1 1 0,-1 0 0,1-1 0,0 1 0,1-1 0,6 7 0,0-1 0,2 0 0,-1-1 0,1-1 0,1 0 0,-1 0 0,16 6 0,96 35 0,-119-47 0,207 65-124,369 71-266,7-33 162,-548-98 227,234 39 1,-54-9 16,-169-26 16,55 18 0,-95-26-30,0 1 1,0 1-1,-1 0 0,1 0 0,-2 1 0,1 1 0,15 11 0,-19-11-2,0-1 0,-1 1 0,1 0 0,-1 0 0,-1 1 0,1 0 0,-1-1 0,0 2 0,-1-1 0,3 11 0,1 7 0,-1 0 0,-2 0 0,2 47 0,-7 87 0,-33 206-581,-23 1 26,-21 177 2339,68-373-1652,8-118-125,1-42 92,0-1 0,-1 1-1,0-1 1,-1 0 0,0 0 0,-7 17 0,-4-1 186,-16 27 1,-10 17-306,-3 25 20,-38 127 0,52-136 0,-51 143-164,-157 382-549,-23 2-214,39-95 556,209-489 371,9-18 0,-1 0 0,-1-1 0,1 0 0,-2 0 0,0 0 0,0 0 0,-12 13 0,17-22-63,0 0 0,0 0 1,-1 0-1,1 0 0,0 0 1,-1 0-1,1 0 0,-1 0 1,1-1-1,-1 1 0,1-1 1,-1 1-1,0-1 0,1 0 1,-4 1-1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customXml" Target="../ink/ink6.xml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customXml" Target="../ink/ink4.xml"/><Relationship Id="rId1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customXml" Target="../ink/ink12.xml"/><Relationship Id="rId18" Type="http://schemas.openxmlformats.org/officeDocument/2006/relationships/image" Target="../media/image19.png"/><Relationship Id="rId3" Type="http://schemas.openxmlformats.org/officeDocument/2006/relationships/customXml" Target="../ink/ink7.xml"/><Relationship Id="rId7" Type="http://schemas.openxmlformats.org/officeDocument/2006/relationships/customXml" Target="../ink/ink9.xml"/><Relationship Id="rId12" Type="http://schemas.openxmlformats.org/officeDocument/2006/relationships/image" Target="../media/image16.png"/><Relationship Id="rId17" Type="http://schemas.openxmlformats.org/officeDocument/2006/relationships/customXml" Target="../ink/ink14.xml"/><Relationship Id="rId2" Type="http://schemas.openxmlformats.org/officeDocument/2006/relationships/image" Target="../media/image11.jpe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customXml" Target="../ink/ink11.xml"/><Relationship Id="rId5" Type="http://schemas.openxmlformats.org/officeDocument/2006/relationships/customXml" Target="../ink/ink8.xml"/><Relationship Id="rId15" Type="http://schemas.openxmlformats.org/officeDocument/2006/relationships/customXml" Target="../ink/ink13.xml"/><Relationship Id="rId10" Type="http://schemas.openxmlformats.org/officeDocument/2006/relationships/image" Target="../media/image15.png"/><Relationship Id="rId4" Type="http://schemas.openxmlformats.org/officeDocument/2006/relationships/image" Target="../media/image12.png"/><Relationship Id="rId9" Type="http://schemas.openxmlformats.org/officeDocument/2006/relationships/customXml" Target="../ink/ink10.xml"/><Relationship Id="rId1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customXml" Target="../ink/ink20.xml"/><Relationship Id="rId3" Type="http://schemas.openxmlformats.org/officeDocument/2006/relationships/customXml" Target="../ink/ink15.xml"/><Relationship Id="rId7" Type="http://schemas.openxmlformats.org/officeDocument/2006/relationships/customXml" Target="../ink/ink17.xml"/><Relationship Id="rId12" Type="http://schemas.openxmlformats.org/officeDocument/2006/relationships/image" Target="../media/image2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customXml" Target="../ink/ink19.xml"/><Relationship Id="rId5" Type="http://schemas.openxmlformats.org/officeDocument/2006/relationships/customXml" Target="../ink/ink16.xml"/><Relationship Id="rId10" Type="http://schemas.openxmlformats.org/officeDocument/2006/relationships/image" Target="../media/image23.png"/><Relationship Id="rId4" Type="http://schemas.openxmlformats.org/officeDocument/2006/relationships/image" Target="../media/image20.png"/><Relationship Id="rId9" Type="http://schemas.openxmlformats.org/officeDocument/2006/relationships/customXml" Target="../ink/ink18.xml"/><Relationship Id="rId1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Storyboard fait par Alec Duperron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Résultat d’images pour coucher de soleil dessin animé">
            <a:extLst>
              <a:ext uri="{FF2B5EF4-FFF2-40B4-BE49-F238E27FC236}">
                <a16:creationId xmlns:a16="http://schemas.microsoft.com/office/drawing/2014/main" id="{61B4A600-D7D0-9C81-C8DB-994D7A9DCB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90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Espace réservé du contenu 4" descr="Une image contenant dessin humoristique, clipart, Dessin animé, Animation&#10;&#10;Description générée automatiquement">
            <a:extLst>
              <a:ext uri="{FF2B5EF4-FFF2-40B4-BE49-F238E27FC236}">
                <a16:creationId xmlns:a16="http://schemas.microsoft.com/office/drawing/2014/main" id="{90F180C4-0471-6AD8-083F-1CEC01E4B9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434" y="2309018"/>
            <a:ext cx="5236845" cy="3821481"/>
          </a:xfrm>
        </p:spPr>
      </p:pic>
    </p:spTree>
    <p:extLst>
      <p:ext uri="{BB962C8B-B14F-4D97-AF65-F5344CB8AC3E}">
        <p14:creationId xmlns:p14="http://schemas.microsoft.com/office/powerpoint/2010/main" val="3315848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3F6B4-B5B5-DDE8-A763-C7D966D0D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Rejoice, Simpsons Fans: You Can Go to Springfield | TIME.com">
            <a:extLst>
              <a:ext uri="{FF2B5EF4-FFF2-40B4-BE49-F238E27FC236}">
                <a16:creationId xmlns:a16="http://schemas.microsoft.com/office/drawing/2014/main" id="{AAFB78E6-8594-0B1E-4CAC-AF59DE1E7E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347" y="-4508"/>
            <a:ext cx="12194694" cy="6861414"/>
          </a:xfrm>
        </p:spPr>
      </p:pic>
    </p:spTree>
    <p:extLst>
      <p:ext uri="{BB962C8B-B14F-4D97-AF65-F5344CB8AC3E}">
        <p14:creationId xmlns:p14="http://schemas.microsoft.com/office/powerpoint/2010/main" val="3741856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C8272-5D07-F7A4-6DB0-D9CAB0970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742 Evergreen Terrace | Wiki Les Simpson | Fandom">
            <a:extLst>
              <a:ext uri="{FF2B5EF4-FFF2-40B4-BE49-F238E27FC236}">
                <a16:creationId xmlns:a16="http://schemas.microsoft.com/office/drawing/2014/main" id="{06456143-FE4B-3060-41E9-445DC568F2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5391" y="-4956"/>
            <a:ext cx="12217159" cy="6862312"/>
          </a:xfrm>
        </p:spPr>
      </p:pic>
    </p:spTree>
    <p:extLst>
      <p:ext uri="{BB962C8B-B14F-4D97-AF65-F5344CB8AC3E}">
        <p14:creationId xmlns:p14="http://schemas.microsoft.com/office/powerpoint/2010/main" val="3065360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art Simpson va mourir">
            <a:extLst>
              <a:ext uri="{FF2B5EF4-FFF2-40B4-BE49-F238E27FC236}">
                <a16:creationId xmlns:a16="http://schemas.microsoft.com/office/drawing/2014/main" id="{F330C313-393F-999F-9701-FAB4519AA5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168" y="96044"/>
            <a:ext cx="12194335" cy="6760952"/>
          </a:xfrm>
        </p:spPr>
      </p:pic>
    </p:spTree>
    <p:extLst>
      <p:ext uri="{BB962C8B-B14F-4D97-AF65-F5344CB8AC3E}">
        <p14:creationId xmlns:p14="http://schemas.microsoft.com/office/powerpoint/2010/main" val="2105216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A18EDA-6088-28BB-E510-83F0F95AA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2FBCAF-8A02-3BD5-AFF4-2B1719CC3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1026" name="Picture 2" descr="Résultat d’images pour bart simpson">
            <a:extLst>
              <a:ext uri="{FF2B5EF4-FFF2-40B4-BE49-F238E27FC236}">
                <a16:creationId xmlns:a16="http://schemas.microsoft.com/office/drawing/2014/main" id="{FFC7291E-4D29-8756-7ECA-6792299B68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Encre 3">
                <a:extLst>
                  <a:ext uri="{FF2B5EF4-FFF2-40B4-BE49-F238E27FC236}">
                    <a16:creationId xmlns:a16="http://schemas.microsoft.com/office/drawing/2014/main" id="{A1816F73-4F9E-2C4C-4AC8-EFCBCF0C676B}"/>
                  </a:ext>
                </a:extLst>
              </p14:cNvPr>
              <p14:cNvContentPartPr/>
              <p14:nvPr/>
            </p14:nvContentPartPr>
            <p14:xfrm>
              <a:off x="5703669" y="3961509"/>
              <a:ext cx="116640" cy="227520"/>
            </p14:xfrm>
          </p:contentPart>
        </mc:Choice>
        <mc:Fallback>
          <p:pic>
            <p:nvPicPr>
              <p:cNvPr id="4" name="Encre 3">
                <a:extLst>
                  <a:ext uri="{FF2B5EF4-FFF2-40B4-BE49-F238E27FC236}">
                    <a16:creationId xmlns:a16="http://schemas.microsoft.com/office/drawing/2014/main" id="{A1816F73-4F9E-2C4C-4AC8-EFCBCF0C676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97549" y="3955389"/>
                <a:ext cx="128880" cy="23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Encre 4">
                <a:extLst>
                  <a:ext uri="{FF2B5EF4-FFF2-40B4-BE49-F238E27FC236}">
                    <a16:creationId xmlns:a16="http://schemas.microsoft.com/office/drawing/2014/main" id="{8340CA22-E47F-98E2-BA9C-DA564911BA7D}"/>
                  </a:ext>
                </a:extLst>
              </p14:cNvPr>
              <p14:cNvContentPartPr/>
              <p14:nvPr/>
            </p14:nvContentPartPr>
            <p14:xfrm>
              <a:off x="5648949" y="3994989"/>
              <a:ext cx="111240" cy="623880"/>
            </p14:xfrm>
          </p:contentPart>
        </mc:Choice>
        <mc:Fallback>
          <p:pic>
            <p:nvPicPr>
              <p:cNvPr id="5" name="Encre 4">
                <a:extLst>
                  <a:ext uri="{FF2B5EF4-FFF2-40B4-BE49-F238E27FC236}">
                    <a16:creationId xmlns:a16="http://schemas.microsoft.com/office/drawing/2014/main" id="{8340CA22-E47F-98E2-BA9C-DA564911BA7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85949" y="3931989"/>
                <a:ext cx="236880" cy="74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6" name="Encre 5">
                <a:extLst>
                  <a:ext uri="{FF2B5EF4-FFF2-40B4-BE49-F238E27FC236}">
                    <a16:creationId xmlns:a16="http://schemas.microsoft.com/office/drawing/2014/main" id="{72812480-39ED-4B3C-1DCC-E742271DF0CC}"/>
                  </a:ext>
                </a:extLst>
              </p14:cNvPr>
              <p14:cNvContentPartPr/>
              <p14:nvPr/>
            </p14:nvContentPartPr>
            <p14:xfrm>
              <a:off x="6411429" y="3994989"/>
              <a:ext cx="77400" cy="403200"/>
            </p14:xfrm>
          </p:contentPart>
        </mc:Choice>
        <mc:Fallback>
          <p:pic>
            <p:nvPicPr>
              <p:cNvPr id="6" name="Encre 5">
                <a:extLst>
                  <a:ext uri="{FF2B5EF4-FFF2-40B4-BE49-F238E27FC236}">
                    <a16:creationId xmlns:a16="http://schemas.microsoft.com/office/drawing/2014/main" id="{72812480-39ED-4B3C-1DCC-E742271DF0C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348789" y="3931989"/>
                <a:ext cx="203040" cy="52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7" name="Encre 6">
                <a:extLst>
                  <a:ext uri="{FF2B5EF4-FFF2-40B4-BE49-F238E27FC236}">
                    <a16:creationId xmlns:a16="http://schemas.microsoft.com/office/drawing/2014/main" id="{6759117B-BE4A-D1BF-F112-5B7B81A11093}"/>
                  </a:ext>
                </a:extLst>
              </p14:cNvPr>
              <p14:cNvContentPartPr/>
              <p14:nvPr/>
            </p14:nvContentPartPr>
            <p14:xfrm>
              <a:off x="3733749" y="3657309"/>
              <a:ext cx="1732320" cy="262440"/>
            </p14:xfrm>
          </p:contentPart>
        </mc:Choice>
        <mc:Fallback>
          <p:pic>
            <p:nvPicPr>
              <p:cNvPr id="7" name="Encre 6">
                <a:extLst>
                  <a:ext uri="{FF2B5EF4-FFF2-40B4-BE49-F238E27FC236}">
                    <a16:creationId xmlns:a16="http://schemas.microsoft.com/office/drawing/2014/main" id="{6759117B-BE4A-D1BF-F112-5B7B81A11093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670749" y="3594309"/>
                <a:ext cx="1857960" cy="38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8" name="Encre 7">
                <a:extLst>
                  <a:ext uri="{FF2B5EF4-FFF2-40B4-BE49-F238E27FC236}">
                    <a16:creationId xmlns:a16="http://schemas.microsoft.com/office/drawing/2014/main" id="{D4B12260-57A4-0CA9-FD29-E1017D6ECD2A}"/>
                  </a:ext>
                </a:extLst>
              </p14:cNvPr>
              <p14:cNvContentPartPr/>
              <p14:nvPr/>
            </p14:nvContentPartPr>
            <p14:xfrm>
              <a:off x="3442869" y="2470389"/>
              <a:ext cx="2556360" cy="839160"/>
            </p14:xfrm>
          </p:contentPart>
        </mc:Choice>
        <mc:Fallback>
          <p:pic>
            <p:nvPicPr>
              <p:cNvPr id="8" name="Encre 7">
                <a:extLst>
                  <a:ext uri="{FF2B5EF4-FFF2-40B4-BE49-F238E27FC236}">
                    <a16:creationId xmlns:a16="http://schemas.microsoft.com/office/drawing/2014/main" id="{D4B12260-57A4-0CA9-FD29-E1017D6ECD2A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380229" y="2407389"/>
                <a:ext cx="2682000" cy="96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7" name="Encre 16">
                <a:extLst>
                  <a:ext uri="{FF2B5EF4-FFF2-40B4-BE49-F238E27FC236}">
                    <a16:creationId xmlns:a16="http://schemas.microsoft.com/office/drawing/2014/main" id="{D62C8BFB-0EBD-DF54-BA7F-EDBA663A9C55}"/>
                  </a:ext>
                </a:extLst>
              </p14:cNvPr>
              <p14:cNvContentPartPr/>
              <p14:nvPr/>
            </p14:nvContentPartPr>
            <p14:xfrm>
              <a:off x="3566160" y="2496560"/>
              <a:ext cx="2430000" cy="699840"/>
            </p14:xfrm>
          </p:contentPart>
        </mc:Choice>
        <mc:Fallback>
          <p:pic>
            <p:nvPicPr>
              <p:cNvPr id="17" name="Encre 16">
                <a:extLst>
                  <a:ext uri="{FF2B5EF4-FFF2-40B4-BE49-F238E27FC236}">
                    <a16:creationId xmlns:a16="http://schemas.microsoft.com/office/drawing/2014/main" id="{D62C8BFB-0EBD-DF54-BA7F-EDBA663A9C55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557520" y="2487560"/>
                <a:ext cx="2447640" cy="717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105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91C431-6FB9-9F39-D641-CE63E1B40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92E299-C253-1502-A4EF-2A743A5F25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2050" name="Picture 2" descr="Résultat d’images pour bart simpson oeil">
            <a:extLst>
              <a:ext uri="{FF2B5EF4-FFF2-40B4-BE49-F238E27FC236}">
                <a16:creationId xmlns:a16="http://schemas.microsoft.com/office/drawing/2014/main" id="{BD39AE86-A7A4-75D3-4F96-F1F0B4A11D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90147" y="-4082142"/>
            <a:ext cx="18772293" cy="1409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e 8">
            <a:extLst>
              <a:ext uri="{FF2B5EF4-FFF2-40B4-BE49-F238E27FC236}">
                <a16:creationId xmlns:a16="http://schemas.microsoft.com/office/drawing/2014/main" id="{3886358C-F7B3-D197-0863-F3677F22A4C3}"/>
              </a:ext>
            </a:extLst>
          </p:cNvPr>
          <p:cNvGrpSpPr/>
          <p:nvPr/>
        </p:nvGrpSpPr>
        <p:grpSpPr>
          <a:xfrm>
            <a:off x="627240" y="1829674"/>
            <a:ext cx="7251120" cy="4749840"/>
            <a:chOff x="627240" y="1829674"/>
            <a:chExt cx="7251120" cy="4749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4" name="Encre 3">
                  <a:extLst>
                    <a:ext uri="{FF2B5EF4-FFF2-40B4-BE49-F238E27FC236}">
                      <a16:creationId xmlns:a16="http://schemas.microsoft.com/office/drawing/2014/main" id="{645CB42D-1707-1408-643E-3814B8315768}"/>
                    </a:ext>
                  </a:extLst>
                </p14:cNvPr>
                <p14:cNvContentPartPr/>
                <p14:nvPr/>
              </p14:nvContentPartPr>
              <p14:xfrm>
                <a:off x="4216080" y="3265354"/>
                <a:ext cx="3662280" cy="1386720"/>
              </p14:xfrm>
            </p:contentPart>
          </mc:Choice>
          <mc:Fallback>
            <p:pic>
              <p:nvPicPr>
                <p:cNvPr id="4" name="Encre 3">
                  <a:extLst>
                    <a:ext uri="{FF2B5EF4-FFF2-40B4-BE49-F238E27FC236}">
                      <a16:creationId xmlns:a16="http://schemas.microsoft.com/office/drawing/2014/main" id="{645CB42D-1707-1408-643E-3814B8315768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153080" y="3202714"/>
                  <a:ext cx="3787920" cy="151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5" name="Encre 4">
                  <a:extLst>
                    <a:ext uri="{FF2B5EF4-FFF2-40B4-BE49-F238E27FC236}">
                      <a16:creationId xmlns:a16="http://schemas.microsoft.com/office/drawing/2014/main" id="{9DEC0F15-3FBE-FD30-EE8B-A92D9B6BEF61}"/>
                    </a:ext>
                  </a:extLst>
                </p14:cNvPr>
                <p14:cNvContentPartPr/>
                <p14:nvPr/>
              </p14:nvContentPartPr>
              <p14:xfrm>
                <a:off x="3957960" y="3745234"/>
                <a:ext cx="461880" cy="2834280"/>
              </p14:xfrm>
            </p:contentPart>
          </mc:Choice>
          <mc:Fallback>
            <p:pic>
              <p:nvPicPr>
                <p:cNvPr id="5" name="Encre 4">
                  <a:extLst>
                    <a:ext uri="{FF2B5EF4-FFF2-40B4-BE49-F238E27FC236}">
                      <a16:creationId xmlns:a16="http://schemas.microsoft.com/office/drawing/2014/main" id="{9DEC0F15-3FBE-FD30-EE8B-A92D9B6BEF61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894960" y="3682234"/>
                  <a:ext cx="587520" cy="295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7" name="Encre 6">
                  <a:extLst>
                    <a:ext uri="{FF2B5EF4-FFF2-40B4-BE49-F238E27FC236}">
                      <a16:creationId xmlns:a16="http://schemas.microsoft.com/office/drawing/2014/main" id="{8549AA98-B881-175E-72BB-9A315BEA4E77}"/>
                    </a:ext>
                  </a:extLst>
                </p14:cNvPr>
                <p14:cNvContentPartPr/>
                <p14:nvPr/>
              </p14:nvContentPartPr>
              <p14:xfrm>
                <a:off x="2010360" y="3820834"/>
                <a:ext cx="905040" cy="2725560"/>
              </p14:xfrm>
            </p:contentPart>
          </mc:Choice>
          <mc:Fallback>
            <p:pic>
              <p:nvPicPr>
                <p:cNvPr id="7" name="Encre 6">
                  <a:extLst>
                    <a:ext uri="{FF2B5EF4-FFF2-40B4-BE49-F238E27FC236}">
                      <a16:creationId xmlns:a16="http://schemas.microsoft.com/office/drawing/2014/main" id="{8549AA98-B881-175E-72BB-9A315BEA4E77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947720" y="3758194"/>
                  <a:ext cx="1030680" cy="285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8" name="Encre 7">
                  <a:extLst>
                    <a:ext uri="{FF2B5EF4-FFF2-40B4-BE49-F238E27FC236}">
                      <a16:creationId xmlns:a16="http://schemas.microsoft.com/office/drawing/2014/main" id="{C0777DD6-4AA7-77EC-D11B-2BA01A9704CD}"/>
                    </a:ext>
                  </a:extLst>
                </p14:cNvPr>
                <p14:cNvContentPartPr/>
                <p14:nvPr/>
              </p14:nvContentPartPr>
              <p14:xfrm>
                <a:off x="627240" y="1829674"/>
                <a:ext cx="4545720" cy="2608200"/>
              </p14:xfrm>
            </p:contentPart>
          </mc:Choice>
          <mc:Fallback>
            <p:pic>
              <p:nvPicPr>
                <p:cNvPr id="8" name="Encre 7">
                  <a:extLst>
                    <a:ext uri="{FF2B5EF4-FFF2-40B4-BE49-F238E27FC236}">
                      <a16:creationId xmlns:a16="http://schemas.microsoft.com/office/drawing/2014/main" id="{C0777DD6-4AA7-77EC-D11B-2BA01A9704CD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64240" y="1767034"/>
                  <a:ext cx="4671360" cy="2733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2199F2A0-9E2B-1712-FCDD-5E47F3C6F8DD}"/>
              </a:ext>
            </a:extLst>
          </p:cNvPr>
          <p:cNvGrpSpPr/>
          <p:nvPr/>
        </p:nvGrpSpPr>
        <p:grpSpPr>
          <a:xfrm>
            <a:off x="3079200" y="4386754"/>
            <a:ext cx="143280" cy="964080"/>
            <a:chOff x="3079200" y="4386754"/>
            <a:chExt cx="143280" cy="964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0" name="Encre 9">
                  <a:extLst>
                    <a:ext uri="{FF2B5EF4-FFF2-40B4-BE49-F238E27FC236}">
                      <a16:creationId xmlns:a16="http://schemas.microsoft.com/office/drawing/2014/main" id="{2C55713A-AA72-8C9B-CC2B-7BB95A1328D5}"/>
                    </a:ext>
                  </a:extLst>
                </p14:cNvPr>
                <p14:cNvContentPartPr/>
                <p14:nvPr/>
              </p14:nvContentPartPr>
              <p14:xfrm>
                <a:off x="3222120" y="4386754"/>
                <a:ext cx="360" cy="6480"/>
              </p14:xfrm>
            </p:contentPart>
          </mc:Choice>
          <mc:Fallback>
            <p:pic>
              <p:nvPicPr>
                <p:cNvPr id="10" name="Encre 9">
                  <a:extLst>
                    <a:ext uri="{FF2B5EF4-FFF2-40B4-BE49-F238E27FC236}">
                      <a16:creationId xmlns:a16="http://schemas.microsoft.com/office/drawing/2014/main" id="{2C55713A-AA72-8C9B-CC2B-7BB95A1328D5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159480" y="4324114"/>
                  <a:ext cx="126000" cy="13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1" name="Encre 10">
                  <a:extLst>
                    <a:ext uri="{FF2B5EF4-FFF2-40B4-BE49-F238E27FC236}">
                      <a16:creationId xmlns:a16="http://schemas.microsoft.com/office/drawing/2014/main" id="{172EAAE1-46B3-0605-E7F8-1194762C49C5}"/>
                    </a:ext>
                  </a:extLst>
                </p14:cNvPr>
                <p14:cNvContentPartPr/>
                <p14:nvPr/>
              </p14:nvContentPartPr>
              <p14:xfrm>
                <a:off x="3079200" y="4485034"/>
                <a:ext cx="75960" cy="865800"/>
              </p14:xfrm>
            </p:contentPart>
          </mc:Choice>
          <mc:Fallback>
            <p:pic>
              <p:nvPicPr>
                <p:cNvPr id="11" name="Encre 10">
                  <a:extLst>
                    <a:ext uri="{FF2B5EF4-FFF2-40B4-BE49-F238E27FC236}">
                      <a16:creationId xmlns:a16="http://schemas.microsoft.com/office/drawing/2014/main" id="{172EAAE1-46B3-0605-E7F8-1194762C49C5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016560" y="4422034"/>
                  <a:ext cx="201600" cy="991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BD6B5633-C401-C1D8-E0A3-2DE9AD07FCCF}"/>
              </a:ext>
            </a:extLst>
          </p:cNvPr>
          <p:cNvGrpSpPr/>
          <p:nvPr/>
        </p:nvGrpSpPr>
        <p:grpSpPr>
          <a:xfrm>
            <a:off x="581880" y="845074"/>
            <a:ext cx="4153680" cy="2879640"/>
            <a:chOff x="581880" y="845074"/>
            <a:chExt cx="4153680" cy="2879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3" name="Encre 12">
                  <a:extLst>
                    <a:ext uri="{FF2B5EF4-FFF2-40B4-BE49-F238E27FC236}">
                      <a16:creationId xmlns:a16="http://schemas.microsoft.com/office/drawing/2014/main" id="{022A3B93-0A8E-F634-6820-9BA982BAF674}"/>
                    </a:ext>
                  </a:extLst>
                </p14:cNvPr>
                <p14:cNvContentPartPr/>
                <p14:nvPr/>
              </p14:nvContentPartPr>
              <p14:xfrm>
                <a:off x="998760" y="845074"/>
                <a:ext cx="3736800" cy="1017720"/>
              </p14:xfrm>
            </p:contentPart>
          </mc:Choice>
          <mc:Fallback>
            <p:pic>
              <p:nvPicPr>
                <p:cNvPr id="13" name="Encre 12">
                  <a:extLst>
                    <a:ext uri="{FF2B5EF4-FFF2-40B4-BE49-F238E27FC236}">
                      <a16:creationId xmlns:a16="http://schemas.microsoft.com/office/drawing/2014/main" id="{022A3B93-0A8E-F634-6820-9BA982BAF674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936120" y="782434"/>
                  <a:ext cx="3862440" cy="11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4" name="Encre 13">
                  <a:extLst>
                    <a:ext uri="{FF2B5EF4-FFF2-40B4-BE49-F238E27FC236}">
                      <a16:creationId xmlns:a16="http://schemas.microsoft.com/office/drawing/2014/main" id="{321B9B70-5B88-9110-419C-ED6B10E53F57}"/>
                    </a:ext>
                  </a:extLst>
                </p14:cNvPr>
                <p14:cNvContentPartPr/>
                <p14:nvPr/>
              </p14:nvContentPartPr>
              <p14:xfrm>
                <a:off x="581880" y="1830394"/>
                <a:ext cx="3456720" cy="1894320"/>
              </p14:xfrm>
            </p:contentPart>
          </mc:Choice>
          <mc:Fallback>
            <p:pic>
              <p:nvPicPr>
                <p:cNvPr id="14" name="Encre 13">
                  <a:extLst>
                    <a:ext uri="{FF2B5EF4-FFF2-40B4-BE49-F238E27FC236}">
                      <a16:creationId xmlns:a16="http://schemas.microsoft.com/office/drawing/2014/main" id="{321B9B70-5B88-9110-419C-ED6B10E53F57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518880" y="1767754"/>
                  <a:ext cx="3582360" cy="20199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605581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art Simpson va mourir">
            <a:extLst>
              <a:ext uri="{FF2B5EF4-FFF2-40B4-BE49-F238E27FC236}">
                <a16:creationId xmlns:a16="http://schemas.microsoft.com/office/drawing/2014/main" id="{F330C313-393F-999F-9701-FAB4519AA5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978" y="96044"/>
            <a:ext cx="12196146" cy="6761956"/>
          </a:xfrm>
        </p:spPr>
      </p:pic>
      <p:grpSp>
        <p:nvGrpSpPr>
          <p:cNvPr id="9" name="Groupe 8">
            <a:extLst>
              <a:ext uri="{FF2B5EF4-FFF2-40B4-BE49-F238E27FC236}">
                <a16:creationId xmlns:a16="http://schemas.microsoft.com/office/drawing/2014/main" id="{B3EFEE35-537C-73BB-6EB8-F7BBD0FF9CD6}"/>
              </a:ext>
            </a:extLst>
          </p:cNvPr>
          <p:cNvGrpSpPr/>
          <p:nvPr/>
        </p:nvGrpSpPr>
        <p:grpSpPr>
          <a:xfrm>
            <a:off x="3363309" y="1088709"/>
            <a:ext cx="1568160" cy="257760"/>
            <a:chOff x="3363309" y="1088709"/>
            <a:chExt cx="1568160" cy="257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7" name="Encre 6">
                  <a:extLst>
                    <a:ext uri="{FF2B5EF4-FFF2-40B4-BE49-F238E27FC236}">
                      <a16:creationId xmlns:a16="http://schemas.microsoft.com/office/drawing/2014/main" id="{ADFCC1C4-6EC2-CF4A-1C88-74686B3D0A0D}"/>
                    </a:ext>
                  </a:extLst>
                </p14:cNvPr>
                <p14:cNvContentPartPr/>
                <p14:nvPr/>
              </p14:nvContentPartPr>
              <p14:xfrm>
                <a:off x="3363309" y="1131909"/>
                <a:ext cx="522000" cy="209160"/>
              </p14:xfrm>
            </p:contentPart>
          </mc:Choice>
          <mc:Fallback>
            <p:pic>
              <p:nvPicPr>
                <p:cNvPr id="7" name="Encre 6">
                  <a:extLst>
                    <a:ext uri="{FF2B5EF4-FFF2-40B4-BE49-F238E27FC236}">
                      <a16:creationId xmlns:a16="http://schemas.microsoft.com/office/drawing/2014/main" id="{ADFCC1C4-6EC2-CF4A-1C88-74686B3D0A0D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300669" y="1069269"/>
                  <a:ext cx="647640" cy="33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8" name="Encre 7">
                  <a:extLst>
                    <a:ext uri="{FF2B5EF4-FFF2-40B4-BE49-F238E27FC236}">
                      <a16:creationId xmlns:a16="http://schemas.microsoft.com/office/drawing/2014/main" id="{2A237265-1E4B-5C7D-8249-5A291D384726}"/>
                    </a:ext>
                  </a:extLst>
                </p14:cNvPr>
                <p14:cNvContentPartPr/>
                <p14:nvPr/>
              </p14:nvContentPartPr>
              <p14:xfrm>
                <a:off x="4451589" y="1088709"/>
                <a:ext cx="479880" cy="257760"/>
              </p14:xfrm>
            </p:contentPart>
          </mc:Choice>
          <mc:Fallback>
            <p:pic>
              <p:nvPicPr>
                <p:cNvPr id="8" name="Encre 7">
                  <a:extLst>
                    <a:ext uri="{FF2B5EF4-FFF2-40B4-BE49-F238E27FC236}">
                      <a16:creationId xmlns:a16="http://schemas.microsoft.com/office/drawing/2014/main" id="{2A237265-1E4B-5C7D-8249-5A291D384726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388589" y="1025709"/>
                  <a:ext cx="605520" cy="383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1" name="Encre 10">
                <a:extLst>
                  <a:ext uri="{FF2B5EF4-FFF2-40B4-BE49-F238E27FC236}">
                    <a16:creationId xmlns:a16="http://schemas.microsoft.com/office/drawing/2014/main" id="{0D796552-C2BC-00AB-50B9-3435761F7570}"/>
                  </a:ext>
                </a:extLst>
              </p14:cNvPr>
              <p14:cNvContentPartPr/>
              <p14:nvPr/>
            </p14:nvContentPartPr>
            <p14:xfrm>
              <a:off x="4951269" y="5379549"/>
              <a:ext cx="748440" cy="411840"/>
            </p14:xfrm>
          </p:contentPart>
        </mc:Choice>
        <mc:Fallback>
          <p:pic>
            <p:nvPicPr>
              <p:cNvPr id="11" name="Encre 10">
                <a:extLst>
                  <a:ext uri="{FF2B5EF4-FFF2-40B4-BE49-F238E27FC236}">
                    <a16:creationId xmlns:a16="http://schemas.microsoft.com/office/drawing/2014/main" id="{0D796552-C2BC-00AB-50B9-3435761F757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888629" y="5316549"/>
                <a:ext cx="874080" cy="537480"/>
              </a:xfrm>
              <a:prstGeom prst="rect">
                <a:avLst/>
              </a:prstGeom>
            </p:spPr>
          </p:pic>
        </mc:Fallback>
      </mc:AlternateContent>
      <p:grpSp>
        <p:nvGrpSpPr>
          <p:cNvPr id="14" name="Groupe 13">
            <a:extLst>
              <a:ext uri="{FF2B5EF4-FFF2-40B4-BE49-F238E27FC236}">
                <a16:creationId xmlns:a16="http://schemas.microsoft.com/office/drawing/2014/main" id="{DF4D32FB-8315-B81F-75B6-EB7A0FAF11F4}"/>
              </a:ext>
            </a:extLst>
          </p:cNvPr>
          <p:cNvGrpSpPr/>
          <p:nvPr/>
        </p:nvGrpSpPr>
        <p:grpSpPr>
          <a:xfrm>
            <a:off x="4626189" y="5486109"/>
            <a:ext cx="305280" cy="140040"/>
            <a:chOff x="4626189" y="5486109"/>
            <a:chExt cx="305280" cy="140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2" name="Encre 11">
                  <a:extLst>
                    <a:ext uri="{FF2B5EF4-FFF2-40B4-BE49-F238E27FC236}">
                      <a16:creationId xmlns:a16="http://schemas.microsoft.com/office/drawing/2014/main" id="{EE2CE1AA-6260-C0D9-CDBD-3878BE168D2B}"/>
                    </a:ext>
                  </a:extLst>
                </p14:cNvPr>
                <p14:cNvContentPartPr/>
                <p14:nvPr/>
              </p14:nvContentPartPr>
              <p14:xfrm>
                <a:off x="4687389" y="5486109"/>
                <a:ext cx="244080" cy="43920"/>
              </p14:xfrm>
            </p:contentPart>
          </mc:Choice>
          <mc:Fallback>
            <p:pic>
              <p:nvPicPr>
                <p:cNvPr id="12" name="Encre 11">
                  <a:extLst>
                    <a:ext uri="{FF2B5EF4-FFF2-40B4-BE49-F238E27FC236}">
                      <a16:creationId xmlns:a16="http://schemas.microsoft.com/office/drawing/2014/main" id="{EE2CE1AA-6260-C0D9-CDBD-3878BE168D2B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624389" y="5423109"/>
                  <a:ext cx="369720" cy="1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3" name="Encre 12">
                  <a:extLst>
                    <a:ext uri="{FF2B5EF4-FFF2-40B4-BE49-F238E27FC236}">
                      <a16:creationId xmlns:a16="http://schemas.microsoft.com/office/drawing/2014/main" id="{20081C6D-8F8C-76DB-1C86-3E7EC7DB9CFD}"/>
                    </a:ext>
                  </a:extLst>
                </p14:cNvPr>
                <p14:cNvContentPartPr/>
                <p14:nvPr/>
              </p14:nvContentPartPr>
              <p14:xfrm>
                <a:off x="4626189" y="5551269"/>
                <a:ext cx="273600" cy="74880"/>
              </p14:xfrm>
            </p:contentPart>
          </mc:Choice>
          <mc:Fallback>
            <p:pic>
              <p:nvPicPr>
                <p:cNvPr id="13" name="Encre 12">
                  <a:extLst>
                    <a:ext uri="{FF2B5EF4-FFF2-40B4-BE49-F238E27FC236}">
                      <a16:creationId xmlns:a16="http://schemas.microsoft.com/office/drawing/2014/main" id="{20081C6D-8F8C-76DB-1C86-3E7EC7DB9CFD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4563189" y="5488629"/>
                  <a:ext cx="399240" cy="200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5" name="Encre 14">
                <a:extLst>
                  <a:ext uri="{FF2B5EF4-FFF2-40B4-BE49-F238E27FC236}">
                    <a16:creationId xmlns:a16="http://schemas.microsoft.com/office/drawing/2014/main" id="{7B093650-50C2-F67C-1E10-C55F23AF1A88}"/>
                  </a:ext>
                </a:extLst>
              </p14:cNvPr>
              <p14:cNvContentPartPr/>
              <p14:nvPr/>
            </p14:nvContentPartPr>
            <p14:xfrm>
              <a:off x="3828429" y="5309349"/>
              <a:ext cx="1208520" cy="271800"/>
            </p14:xfrm>
          </p:contentPart>
        </mc:Choice>
        <mc:Fallback>
          <p:pic>
            <p:nvPicPr>
              <p:cNvPr id="15" name="Encre 14">
                <a:extLst>
                  <a:ext uri="{FF2B5EF4-FFF2-40B4-BE49-F238E27FC236}">
                    <a16:creationId xmlns:a16="http://schemas.microsoft.com/office/drawing/2014/main" id="{7B093650-50C2-F67C-1E10-C55F23AF1A88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765789" y="5246709"/>
                <a:ext cx="1334160" cy="397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73610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81B832-3E7D-2799-4DA3-560D17788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B10F86-44AB-A36A-37B7-FE581B295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5122" name="Picture 2" descr="Résultat d’images pour homer simpson">
            <a:extLst>
              <a:ext uri="{FF2B5EF4-FFF2-40B4-BE49-F238E27FC236}">
                <a16:creationId xmlns:a16="http://schemas.microsoft.com/office/drawing/2014/main" id="{86114165-E0CC-5AC5-DED1-56B2BBC383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1999" cy="685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606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691863-9EAB-5CBD-EA8B-4E8F182E5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02D4BA-557B-FB0D-0EAE-762934712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6146" name="Picture 2" descr="Résultat d’images pour homer simpson">
            <a:extLst>
              <a:ext uri="{FF2B5EF4-FFF2-40B4-BE49-F238E27FC236}">
                <a16:creationId xmlns:a16="http://schemas.microsoft.com/office/drawing/2014/main" id="{950AD5AB-B89F-62C7-9235-F8E4B32A48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9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6671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5</Words>
  <Application>Microsoft Office PowerPoint</Application>
  <PresentationFormat>Grand écran</PresentationFormat>
  <Paragraphs>1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Storyboard fait par Alec Duperron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aduperron01 Alec</dc:creator>
  <cp:lastModifiedBy>aduperron01 Alec</cp:lastModifiedBy>
  <cp:revision>25</cp:revision>
  <dcterms:created xsi:type="dcterms:W3CDTF">2023-11-20T20:50:27Z</dcterms:created>
  <dcterms:modified xsi:type="dcterms:W3CDTF">2023-11-24T19:55:00Z</dcterms:modified>
</cp:coreProperties>
</file>