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812728-2E74-48C8-95C9-46CAFD88DE5A}" v="276" dt="2023-09-25T19:25:59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Phénomènes</a:t>
            </a:r>
            <a:r>
              <a:rPr lang="en-US" dirty="0">
                <a:ea typeface="Calibri Light"/>
                <a:cs typeface="Calibri Light"/>
              </a:rPr>
              <a:t> </a:t>
            </a:r>
            <a:r>
              <a:rPr lang="en-US" dirty="0" err="1">
                <a:ea typeface="Calibri Light"/>
                <a:cs typeface="Calibri Light"/>
              </a:rPr>
              <a:t>observale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Fait par Alec Duperron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5DB98-1472-1154-6758-66ED42F8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469D5-9B2D-2A9B-1BBE-800A90DA0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Étoiles </a:t>
            </a:r>
            <a:r>
              <a:rPr lang="en-US" err="1">
                <a:ea typeface="Calibri"/>
                <a:cs typeface="Calibri"/>
              </a:rPr>
              <a:t>filantes</a:t>
            </a:r>
            <a:r>
              <a:rPr lang="en-US">
                <a:ea typeface="Calibri"/>
                <a:cs typeface="Calibri"/>
              </a:rPr>
              <a:t> dans la </a:t>
            </a:r>
            <a:r>
              <a:rPr lang="en-US" err="1">
                <a:ea typeface="Calibri"/>
                <a:cs typeface="Calibri"/>
              </a:rPr>
              <a:t>mésosphère</a:t>
            </a:r>
            <a:endParaRPr lang="en-US" dirty="0" err="1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Aurores </a:t>
            </a:r>
            <a:r>
              <a:rPr lang="en-US" err="1">
                <a:ea typeface="Calibri"/>
                <a:cs typeface="Calibri"/>
              </a:rPr>
              <a:t>boréales</a:t>
            </a:r>
            <a:r>
              <a:rPr lang="en-US">
                <a:ea typeface="Calibri"/>
                <a:cs typeface="Calibri"/>
              </a:rPr>
              <a:t> dans la </a:t>
            </a:r>
            <a:r>
              <a:rPr lang="en-US" err="1">
                <a:ea typeface="Calibri"/>
                <a:cs typeface="Calibri"/>
              </a:rPr>
              <a:t>thermosphère</a:t>
            </a:r>
            <a:endParaRPr lang="en-US" dirty="0" err="1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Provinces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MRC</a:t>
            </a:r>
          </a:p>
          <a:p>
            <a:pPr marL="514350" indent="-514350">
              <a:buAutoNum type="arabicPeriod"/>
            </a:pPr>
            <a:r>
              <a:rPr lang="en-US" dirty="0" err="1">
                <a:ea typeface="Calibri"/>
                <a:cs typeface="Calibri"/>
              </a:rPr>
              <a:t>Localité</a:t>
            </a:r>
          </a:p>
        </p:txBody>
      </p:sp>
    </p:spTree>
    <p:extLst>
      <p:ext uri="{BB962C8B-B14F-4D97-AF65-F5344CB8AC3E}">
        <p14:creationId xmlns:p14="http://schemas.microsoft.com/office/powerpoint/2010/main" val="3336323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ésultat d’images pour étoiles filantes dans la mésosphère">
            <a:extLst>
              <a:ext uri="{FF2B5EF4-FFF2-40B4-BE49-F238E27FC236}">
                <a16:creationId xmlns:a16="http://schemas.microsoft.com/office/drawing/2014/main" id="{A5B83F03-B5F4-E9A0-DE93-D7A2F2FCC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" y="2890618"/>
            <a:ext cx="6218988" cy="396434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EEE5E9C-1542-74E4-B8DA-11C2D55FFEBB}"/>
              </a:ext>
            </a:extLst>
          </p:cNvPr>
          <p:cNvSpPr txBox="1"/>
          <p:nvPr/>
        </p:nvSpPr>
        <p:spPr>
          <a:xfrm>
            <a:off x="8983578" y="2372896"/>
            <a:ext cx="140368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2.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C1428B-3C8D-8995-A5AE-760E0B6B4742}"/>
              </a:ext>
            </a:extLst>
          </p:cNvPr>
          <p:cNvSpPr txBox="1"/>
          <p:nvPr/>
        </p:nvSpPr>
        <p:spPr>
          <a:xfrm>
            <a:off x="2673682" y="2372895"/>
            <a:ext cx="140368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ea typeface="Calibri"/>
                <a:cs typeface="Calibri"/>
              </a:rPr>
              <a:t>1.</a:t>
            </a:r>
            <a:endParaRPr lang="en-US" sz="2800" dirty="0"/>
          </a:p>
        </p:txBody>
      </p:sp>
      <p:pic>
        <p:nvPicPr>
          <p:cNvPr id="13" name="Picture 12" descr="A green and purple aurora borealis over a lake&#10;&#10;Description automatically generated">
            <a:extLst>
              <a:ext uri="{FF2B5EF4-FFF2-40B4-BE49-F238E27FC236}">
                <a16:creationId xmlns:a16="http://schemas.microsoft.com/office/drawing/2014/main" id="{2F2FF3DA-D99A-A008-1DB9-9206C60377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5033" y="2892114"/>
            <a:ext cx="5951620" cy="396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4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2621D-EC3C-3704-B3C0-594476B7A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011" y="-62664"/>
            <a:ext cx="10515600" cy="1325563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3. QC, MTL, USA</a:t>
            </a:r>
            <a:endParaRPr lang="en-US" dirty="0"/>
          </a:p>
        </p:txBody>
      </p:sp>
      <p:pic>
        <p:nvPicPr>
          <p:cNvPr id="7" name="Picture 6" descr="A map of the united states&#10;&#10;Description automatically generated">
            <a:extLst>
              <a:ext uri="{FF2B5EF4-FFF2-40B4-BE49-F238E27FC236}">
                <a16:creationId xmlns:a16="http://schemas.microsoft.com/office/drawing/2014/main" id="{2511211C-91A8-AFEC-7A52-D64EC7F3A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" y="3847927"/>
            <a:ext cx="9547726" cy="3012250"/>
          </a:xfrm>
          <a:prstGeom prst="rect">
            <a:avLst/>
          </a:prstGeom>
        </p:spPr>
      </p:pic>
      <p:pic>
        <p:nvPicPr>
          <p:cNvPr id="8" name="Picture 7" descr="A map of canada with blue water and black text&#10;&#10;Description automatically generated">
            <a:extLst>
              <a:ext uri="{FF2B5EF4-FFF2-40B4-BE49-F238E27FC236}">
                <a16:creationId xmlns:a16="http://schemas.microsoft.com/office/drawing/2014/main" id="{D84149E0-9B56-DA46-C7CB-C48158AE6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0085" y="1183893"/>
            <a:ext cx="4788568" cy="267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907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E9A75-1895-698E-7E6A-DDCB5CBF3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ST-George-STE-Marie</a:t>
            </a:r>
            <a:endParaRPr lang="en-US" dirty="0"/>
          </a:p>
        </p:txBody>
      </p:sp>
      <p:pic>
        <p:nvPicPr>
          <p:cNvPr id="7" name="Content Placeholder 6" descr="A map of a city&#10;&#10;Description automatically generated">
            <a:extLst>
              <a:ext uri="{FF2B5EF4-FFF2-40B4-BE49-F238E27FC236}">
                <a16:creationId xmlns:a16="http://schemas.microsoft.com/office/drawing/2014/main" id="{3123975C-5250-E8DC-C71B-3355298639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0089" y="1357731"/>
            <a:ext cx="6225505" cy="5501022"/>
          </a:xfrm>
        </p:spPr>
      </p:pic>
    </p:spTree>
    <p:extLst>
      <p:ext uri="{BB962C8B-B14F-4D97-AF65-F5344CB8AC3E}">
        <p14:creationId xmlns:p14="http://schemas.microsoft.com/office/powerpoint/2010/main" val="1635698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61998-3F63-A3C6-7085-25BE8BC4D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Ave. Robert-Cliché (ESV)</a:t>
            </a:r>
            <a:endParaRPr lang="en-US" dirty="0"/>
          </a:p>
        </p:txBody>
      </p:sp>
      <p:pic>
        <p:nvPicPr>
          <p:cNvPr id="4" name="Content Placeholder 3" descr="A map of a city&#10;&#10;Description automatically generated">
            <a:extLst>
              <a:ext uri="{FF2B5EF4-FFF2-40B4-BE49-F238E27FC236}">
                <a16:creationId xmlns:a16="http://schemas.microsoft.com/office/drawing/2014/main" id="{E4FC4DF4-CE25-9ED7-80A7-C8E3B03026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2496" y="1825625"/>
            <a:ext cx="6707008" cy="4351338"/>
          </a:xfrm>
        </p:spPr>
      </p:pic>
    </p:spTree>
    <p:extLst>
      <p:ext uri="{BB962C8B-B14F-4D97-AF65-F5344CB8AC3E}">
        <p14:creationId xmlns:p14="http://schemas.microsoft.com/office/powerpoint/2010/main" val="342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Phénomènes observale</vt:lpstr>
      <vt:lpstr>PowerPoint Presentation</vt:lpstr>
      <vt:lpstr>PowerPoint Presentation</vt:lpstr>
      <vt:lpstr>3. QC, MTL, USA</vt:lpstr>
      <vt:lpstr>ST-George-STE-Marie</vt:lpstr>
      <vt:lpstr>Ave. Robert-Cliché (ESV)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99</cp:revision>
  <dcterms:created xsi:type="dcterms:W3CDTF">2023-09-25T19:02:05Z</dcterms:created>
  <dcterms:modified xsi:type="dcterms:W3CDTF">2023-09-25T19:26:30Z</dcterms:modified>
</cp:coreProperties>
</file>