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C43F5A-E26B-4C94-958D-4D13B8E237E9}" v="145" dt="2023-10-19T18:41:50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10/19/2023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ésultat d’images pour counter strike">
            <a:extLst>
              <a:ext uri="{FF2B5EF4-FFF2-40B4-BE49-F238E27FC236}">
                <a16:creationId xmlns:a16="http://schemas.microsoft.com/office/drawing/2014/main" id="{6A468B5B-4387-A826-DD81-7EB744C9D4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8" y="-255"/>
            <a:ext cx="12181303" cy="68585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9157" y="4277311"/>
            <a:ext cx="703179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  <a:ea typeface="Calibri Light"/>
                <a:cs typeface="Calibri Light"/>
              </a:rPr>
              <a:t>Counter Strike Global Offensive</a:t>
            </a:r>
            <a:br>
              <a:rPr lang="en-US" dirty="0">
                <a:solidFill>
                  <a:schemeClr val="bg1"/>
                </a:solidFill>
                <a:ea typeface="Calibri Light"/>
                <a:cs typeface="Calibri Light"/>
              </a:rPr>
            </a:br>
            <a:r>
              <a:rPr lang="en-US" dirty="0">
                <a:solidFill>
                  <a:schemeClr val="bg1"/>
                </a:solidFill>
                <a:ea typeface="Calibri Light"/>
                <a:cs typeface="Calibri Light"/>
              </a:rPr>
              <a:t>Fait par Alec Duperron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6C5FA50-8D52-4617-AF91-5C7B1C835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93B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863AB5-7AA3-B62B-DB0E-5565FBF3E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93496" y="618681"/>
            <a:ext cx="2613872" cy="47945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Counter-Strike est un jeu de bataille avec des fusils en 5v5</a:t>
            </a:r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E223798C-12AD-4B0C-A50C-D676347D67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3354" y="484632"/>
            <a:ext cx="8129016" cy="5724144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 descr="Résultat d’images pour counter strike pov">
            <a:extLst>
              <a:ext uri="{FF2B5EF4-FFF2-40B4-BE49-F238E27FC236}">
                <a16:creationId xmlns:a16="http://schemas.microsoft.com/office/drawing/2014/main" id="{23F0DC09-5DE5-123B-8EA4-FE1ECC50179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3967" r="-1" b="-1"/>
          <a:stretch/>
        </p:blipFill>
        <p:spPr>
          <a:xfrm>
            <a:off x="976251" y="942538"/>
            <a:ext cx="7163222" cy="4808332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605330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ésultat d’images pour counter strike pov">
            <a:extLst>
              <a:ext uri="{FF2B5EF4-FFF2-40B4-BE49-F238E27FC236}">
                <a16:creationId xmlns:a16="http://schemas.microsoft.com/office/drawing/2014/main" id="{84447160-ED4B-0455-36CC-537B341149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8907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12192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FE3523-02B0-1B56-7740-CBA042FD0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5317240"/>
            <a:ext cx="11210925" cy="7448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>
                <a:solidFill>
                  <a:schemeClr val="tx1">
                    <a:lumMod val="85000"/>
                    <a:lumOff val="15000"/>
                  </a:schemeClr>
                </a:solidFill>
              </a:rPr>
              <a:t>On peut jouer avec des vrais joueur ou des IA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12192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009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97862-407D-9A64-6B08-8B81EBDB7D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904" y="2947180"/>
            <a:ext cx="3351679" cy="1616203"/>
          </a:xfrm>
        </p:spPr>
        <p:txBody>
          <a:bodyPr anchor="b">
            <a:normAutofit/>
          </a:bodyPr>
          <a:lstStyle/>
          <a:p>
            <a:r>
              <a:rPr lang="en-US" sz="4800" err="1">
                <a:ea typeface="Calibri Light"/>
                <a:cs typeface="Calibri Light"/>
              </a:rPr>
              <a:t>Graphisme</a:t>
            </a:r>
            <a:r>
              <a:rPr lang="en-US" sz="4800" dirty="0">
                <a:ea typeface="Calibri Light"/>
                <a:cs typeface="Calibri Light"/>
              </a:rPr>
              <a:t> et Gameplay</a:t>
            </a:r>
            <a:endParaRPr lang="en-US" sz="4800" dirty="0"/>
          </a:p>
        </p:txBody>
      </p:sp>
      <p:pic>
        <p:nvPicPr>
          <p:cNvPr id="4" name="Content Placeholder 3" descr="Résultat d’images pour counter strike pov">
            <a:extLst>
              <a:ext uri="{FF2B5EF4-FFF2-40B4-BE49-F238E27FC236}">
                <a16:creationId xmlns:a16="http://schemas.microsoft.com/office/drawing/2014/main" id="{7573300B-C390-5C34-08AB-DC6EE0ADD8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61"/>
          <a:stretch/>
        </p:blipFill>
        <p:spPr>
          <a:xfrm>
            <a:off x="5065566" y="10"/>
            <a:ext cx="7032825" cy="4378805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DD35268-6FBE-0BCD-C050-3F804C7C54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12068597" y="0"/>
            <a:ext cx="123401" cy="3290157"/>
          </a:xfrm>
          <a:prstGeom prst="rect">
            <a:avLst/>
          </a:prstGeom>
          <a:gradFill>
            <a:gsLst>
              <a:gs pos="20000">
                <a:schemeClr val="accent3">
                  <a:alpha val="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Résultat d’images pour counter strike pov">
            <a:extLst>
              <a:ext uri="{FF2B5EF4-FFF2-40B4-BE49-F238E27FC236}">
                <a16:creationId xmlns:a16="http://schemas.microsoft.com/office/drawing/2014/main" id="{B0B5351A-8682-2F3E-3E13-8E072FA6DEE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23" r="-3" b="-3"/>
          <a:stretch/>
        </p:blipFill>
        <p:spPr>
          <a:xfrm>
            <a:off x="5065566" y="4378817"/>
            <a:ext cx="3524828" cy="2479183"/>
          </a:xfrm>
          <a:prstGeom prst="rect">
            <a:avLst/>
          </a:prstGeom>
        </p:spPr>
      </p:pic>
      <p:pic>
        <p:nvPicPr>
          <p:cNvPr id="5" name="Picture 4" descr="Résultat d’images pour counter strike pov">
            <a:extLst>
              <a:ext uri="{FF2B5EF4-FFF2-40B4-BE49-F238E27FC236}">
                <a16:creationId xmlns:a16="http://schemas.microsoft.com/office/drawing/2014/main" id="{82C21E86-3EB6-C3A5-C165-79E0517458E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338" r="3734" b="-1"/>
          <a:stretch/>
        </p:blipFill>
        <p:spPr>
          <a:xfrm>
            <a:off x="8573563" y="4378818"/>
            <a:ext cx="3524828" cy="2479182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F3A0B02E-2A29-A1CD-0D60-A9E1681AF3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068638" y="0"/>
            <a:ext cx="123362" cy="6858000"/>
            <a:chOff x="12068638" y="0"/>
            <a:chExt cx="123362" cy="6858000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B760236-1E5E-7CEA-DCDD-21F3FB288A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0"/>
              <a:ext cx="123362" cy="6858000"/>
            </a:xfrm>
            <a:prstGeom prst="rect">
              <a:avLst/>
            </a:prstGeom>
            <a:gradFill>
              <a:gsLst>
                <a:gs pos="0">
                  <a:schemeClr val="accent2"/>
                </a:gs>
                <a:gs pos="100000">
                  <a:schemeClr val="accent5"/>
                </a:gs>
              </a:gsLst>
              <a:lin ang="1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30D6BAEE-FD58-F5B7-5CF3-A74EB385D7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068638" y="3527553"/>
              <a:ext cx="123362" cy="3330447"/>
            </a:xfrm>
            <a:prstGeom prst="rect">
              <a:avLst/>
            </a:prstGeom>
            <a:gradFill>
              <a:gsLst>
                <a:gs pos="27000">
                  <a:schemeClr val="accent5">
                    <a:alpha val="0"/>
                  </a:schemeClr>
                </a:gs>
                <a:gs pos="100000">
                  <a:schemeClr val="accent5">
                    <a:lumMod val="60000"/>
                    <a:lumOff val="40000"/>
                  </a:schemeClr>
                </a:gs>
              </a:gsLst>
              <a:lin ang="6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79987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ésultat d’images pour counter strike requirements pc">
            <a:extLst>
              <a:ext uri="{FF2B5EF4-FFF2-40B4-BE49-F238E27FC236}">
                <a16:creationId xmlns:a16="http://schemas.microsoft.com/office/drawing/2014/main" id="{B4DC485F-F241-3C09-E8B0-AF2586135D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7" y="1630"/>
            <a:ext cx="12184646" cy="6863012"/>
          </a:xfrm>
        </p:spPr>
      </p:pic>
    </p:spTree>
    <p:extLst>
      <p:ext uri="{BB962C8B-B14F-4D97-AF65-F5344CB8AC3E}">
        <p14:creationId xmlns:p14="http://schemas.microsoft.com/office/powerpoint/2010/main" val="41138064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D57CC-4273-2F8F-4DCF-9E2D1442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Mon </a:t>
            </a:r>
            <a:r>
              <a:rPr lang="en-US" dirty="0" err="1">
                <a:ea typeface="Calibri Light"/>
                <a:cs typeface="Calibri Light"/>
              </a:rPr>
              <a:t>arme</a:t>
            </a:r>
            <a:r>
              <a:rPr lang="en-US" dirty="0">
                <a:ea typeface="Calibri Light"/>
                <a:cs typeface="Calibri Light"/>
              </a:rPr>
              <a:t> </a:t>
            </a:r>
            <a:r>
              <a:rPr lang="en-US" dirty="0" err="1">
                <a:ea typeface="Calibri Light"/>
                <a:cs typeface="Calibri Light"/>
              </a:rPr>
              <a:t>préféré</a:t>
            </a:r>
            <a:endParaRPr lang="en-US" dirty="0" err="1"/>
          </a:p>
        </p:txBody>
      </p:sp>
      <p:pic>
        <p:nvPicPr>
          <p:cNvPr id="4" name="Content Placeholder 3" descr="Résultat d’images pour Galil ar csgo">
            <a:extLst>
              <a:ext uri="{FF2B5EF4-FFF2-40B4-BE49-F238E27FC236}">
                <a16:creationId xmlns:a16="http://schemas.microsoft.com/office/drawing/2014/main" id="{415AF267-D628-E96A-287F-5CDDC3A82C0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3" y="1815641"/>
            <a:ext cx="12189994" cy="5039727"/>
          </a:xfrm>
        </p:spPr>
      </p:pic>
    </p:spTree>
    <p:extLst>
      <p:ext uri="{BB962C8B-B14F-4D97-AF65-F5344CB8AC3E}">
        <p14:creationId xmlns:p14="http://schemas.microsoft.com/office/powerpoint/2010/main" val="799681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750E0-DAB0-C791-C4C2-FEECCDE28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 Light"/>
                <a:cs typeface="Calibri Light"/>
              </a:rPr>
              <a:t>The 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9167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Counter Strike Global Offensive Fait par Alec Duperron</vt:lpstr>
      <vt:lpstr>Counter-Strike est un jeu de bataille avec des fusils en 5v5</vt:lpstr>
      <vt:lpstr>On peut jouer avec des vrais joueur ou des IA</vt:lpstr>
      <vt:lpstr>Graphisme et Gameplay</vt:lpstr>
      <vt:lpstr>PowerPoint Presentation</vt:lpstr>
      <vt:lpstr>Mon arme préféré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58</cp:revision>
  <dcterms:created xsi:type="dcterms:W3CDTF">2023-10-19T18:26:31Z</dcterms:created>
  <dcterms:modified xsi:type="dcterms:W3CDTF">2023-10-19T18:41:57Z</dcterms:modified>
</cp:coreProperties>
</file>