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BCBC8-66AD-4849-93BF-AFA31F93F205}" v="580" dt="2023-11-30T20:57:05.570"/>
    <p1510:client id="{424A62E8-1FCB-DA5D-B62C-95B07528ACDC}" v="3" dt="2023-11-30T20:59:01.5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ITSS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</a:t>
            </a:r>
            <a:r>
              <a:rPr lang="en-US" dirty="0" err="1">
                <a:cs typeface="Calibri"/>
              </a:rPr>
              <a:t>alexis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berthiaume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2983D-C90B-1BDD-E753-451392090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Syphilis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C0F0D-3C0D-6614-8333-9C19C6426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treponema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/>
              </a:rPr>
              <a:t>pallidum</a:t>
            </a:r>
          </a:p>
          <a:p>
            <a:r>
              <a:rPr lang="en-US" dirty="0" err="1">
                <a:cs typeface="Calibri"/>
              </a:rPr>
              <a:t>Transmissition</a:t>
            </a:r>
            <a:r>
              <a:rPr lang="en-US" dirty="0">
                <a:cs typeface="Calibri"/>
              </a:rPr>
              <a:t>: relation </a:t>
            </a:r>
            <a:r>
              <a:rPr lang="en-US" dirty="0" err="1">
                <a:cs typeface="Calibri"/>
              </a:rPr>
              <a:t>sexuel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bactérie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antibiotique</a:t>
            </a:r>
            <a:r>
              <a:rPr lang="en-US" dirty="0">
                <a:cs typeface="Calibri"/>
              </a:rPr>
              <a:t> 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018CE7-4BE5-13BF-0C45-6E51793B6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995" y="2337669"/>
            <a:ext cx="1301330" cy="157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9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C872B-8E8A-9CF9-154A-E4D555E8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Morpions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AFB6A-108E-30A8-1619-280BA5286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Poux de </a:t>
            </a:r>
            <a:r>
              <a:rPr lang="en-US" err="1">
                <a:cs typeface="Calibri"/>
              </a:rPr>
              <a:t>pubisse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Nom 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Phtirus pubis</a:t>
            </a:r>
          </a:p>
          <a:p>
            <a:r>
              <a:rPr lang="en-US" dirty="0">
                <a:cs typeface="Calibri"/>
              </a:rPr>
              <a:t>Transmission: relation </a:t>
            </a:r>
            <a:r>
              <a:rPr lang="en-US" dirty="0" err="1">
                <a:cs typeface="Calibri"/>
              </a:rPr>
              <a:t>sexuelle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parasite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shampoing</a:t>
            </a:r>
            <a:r>
              <a:rPr lang="en-US" dirty="0">
                <a:cs typeface="Calibri"/>
              </a:rPr>
              <a:t> 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 descr="A close up of a bug&#10;&#10;Description automatically generated">
            <a:extLst>
              <a:ext uri="{FF2B5EF4-FFF2-40B4-BE49-F238E27FC236}">
                <a16:creationId xmlns:a16="http://schemas.microsoft.com/office/drawing/2014/main" id="{92B7F14D-ECBA-5939-FDB1-74DEBAFF7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400" y="1027802"/>
            <a:ext cx="3747278" cy="347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493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FCBD-D3C5-3CF9-EB68-26D9B634E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VPH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C0A99-4C4B-0291-0471-FF1E35544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Virus </a:t>
            </a:r>
            <a:r>
              <a:rPr lang="en-US" err="1">
                <a:cs typeface="Calibri"/>
              </a:rPr>
              <a:t>papillone</a:t>
            </a:r>
            <a:r>
              <a:rPr lang="en-US" dirty="0">
                <a:cs typeface="Calibri"/>
              </a:rPr>
              <a:t> </a:t>
            </a:r>
            <a:r>
              <a:rPr lang="en-US" err="1">
                <a:cs typeface="Calibri"/>
              </a:rPr>
              <a:t>humain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Nom </a:t>
            </a:r>
            <a:r>
              <a:rPr lang="en-US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 </a:t>
            </a:r>
            <a:r>
              <a:rPr lang="en-US" dirty="0">
                <a:solidFill>
                  <a:srgbClr val="202122"/>
                </a:solidFill>
                <a:latin typeface="Calibri"/>
                <a:cs typeface="Calibri"/>
              </a:rPr>
              <a:t>papillomavirus </a:t>
            </a:r>
            <a:r>
              <a:rPr lang="en-US" err="1">
                <a:solidFill>
                  <a:srgbClr val="202122"/>
                </a:solidFill>
                <a:latin typeface="Calibri"/>
                <a:cs typeface="Calibri"/>
              </a:rPr>
              <a:t>humain</a:t>
            </a:r>
            <a:endParaRPr lang="en-US" dirty="0">
              <a:solidFill>
                <a:srgbClr val="202122"/>
              </a:solidFill>
              <a:latin typeface="Calibri"/>
              <a:cs typeface="Calibri"/>
            </a:endParaRPr>
          </a:p>
          <a:p>
            <a:r>
              <a:rPr lang="en-US" dirty="0">
                <a:cs typeface="Calibri"/>
              </a:rPr>
              <a:t>Transmission: relation </a:t>
            </a:r>
            <a:r>
              <a:rPr lang="en-US" dirty="0" err="1">
                <a:cs typeface="Calibri"/>
              </a:rPr>
              <a:t>sexuelle</a:t>
            </a: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lazer</a:t>
            </a:r>
            <a:r>
              <a:rPr lang="en-US" dirty="0">
                <a:cs typeface="Calibri"/>
              </a:rPr>
              <a:t>/azote </a:t>
            </a:r>
            <a:r>
              <a:rPr lang="en-US" dirty="0" err="1">
                <a:cs typeface="Calibri"/>
              </a:rPr>
              <a:t>liquide</a:t>
            </a: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3" descr="A close-up of a virus&#10;&#10;Description automatically generated">
            <a:extLst>
              <a:ext uri="{FF2B5EF4-FFF2-40B4-BE49-F238E27FC236}">
                <a16:creationId xmlns:a16="http://schemas.microsoft.com/office/drawing/2014/main" id="{5F2F5B13-B91F-0D7B-9846-5ACC6784A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308" y="1506747"/>
            <a:ext cx="3733800" cy="354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101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836C-D410-7FA1-3BC9-87052DC8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hèrpès</a:t>
            </a:r>
            <a:endParaRPr lang="en-US" dirty="0" err="1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D8787E-B943-674A-DCFD-B7AF0874D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Feu </a:t>
            </a:r>
            <a:r>
              <a:rPr lang="en-US" dirty="0" err="1">
                <a:cs typeface="Calibri"/>
              </a:rPr>
              <a:t>sauvage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herpes </a:t>
            </a:r>
            <a:r>
              <a:rPr lang="en-US" dirty="0" err="1">
                <a:cs typeface="Calibri"/>
              </a:rPr>
              <a:t>symplex</a:t>
            </a:r>
            <a:endParaRPr lang="en-US" dirty="0" err="1">
              <a:solidFill>
                <a:srgbClr val="000000"/>
              </a:solidFill>
              <a:cs typeface="Calibri"/>
            </a:endParaRPr>
          </a:p>
          <a:p>
            <a:r>
              <a:rPr lang="en-US" dirty="0">
                <a:cs typeface="Calibri"/>
              </a:rPr>
              <a:t>Transmission: relation </a:t>
            </a:r>
            <a:r>
              <a:rPr lang="en-US" dirty="0" err="1">
                <a:cs typeface="Calibri"/>
              </a:rPr>
              <a:t>sexuelle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virus </a:t>
            </a:r>
          </a:p>
          <a:p>
            <a:r>
              <a:rPr lang="en-US" dirty="0">
                <a:cs typeface="Calibri"/>
              </a:rPr>
              <a:t>Traitement:  crème 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7" name="Picture 6" descr="A close-up of a sore on a person&amp;#39;s lips&#10;&#10;Description automatically generated">
            <a:extLst>
              <a:ext uri="{FF2B5EF4-FFF2-40B4-BE49-F238E27FC236}">
                <a16:creationId xmlns:a16="http://schemas.microsoft.com/office/drawing/2014/main" id="{BFDC7E08-74A5-738B-E933-3ADA53C09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4254" y="2133781"/>
            <a:ext cx="4217417" cy="208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1AA3F-BE46-EDB2-8740-CB2103E1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Vaginite</a:t>
            </a:r>
            <a:r>
              <a:rPr lang="en-US" dirty="0">
                <a:cs typeface="Calibri Light"/>
              </a:rPr>
              <a:t> à </a:t>
            </a:r>
            <a:r>
              <a:rPr lang="en-US" dirty="0" err="1">
                <a:cs typeface="Calibri Light"/>
              </a:rPr>
              <a:t>levure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9B8A7-DE6D-9393-537E-27C44D3AF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</a:t>
            </a:r>
            <a:r>
              <a:rPr lang="en-US" dirty="0" err="1">
                <a:cs typeface="Calibri"/>
              </a:rPr>
              <a:t>tricomonas</a:t>
            </a:r>
            <a:r>
              <a:rPr lang="en-US" dirty="0">
                <a:cs typeface="Calibri"/>
              </a:rPr>
              <a:t> vaginalis</a:t>
            </a:r>
          </a:p>
          <a:p>
            <a:r>
              <a:rPr lang="en-US" dirty="0">
                <a:cs typeface="Calibri"/>
              </a:rPr>
              <a:t>Transmission: relation </a:t>
            </a:r>
            <a:r>
              <a:rPr lang="en-US" dirty="0" err="1">
                <a:cs typeface="Calibri"/>
              </a:rPr>
              <a:t>sexuelle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Classification: </a:t>
            </a:r>
            <a:r>
              <a:rPr lang="en-US" dirty="0" err="1">
                <a:cs typeface="Calibri"/>
              </a:rPr>
              <a:t>protisite</a:t>
            </a:r>
          </a:p>
          <a:p>
            <a:r>
              <a:rPr lang="en-US" dirty="0">
                <a:cs typeface="Calibri"/>
              </a:rPr>
              <a:t>Traitement: crème</a:t>
            </a:r>
          </a:p>
        </p:txBody>
      </p:sp>
      <p:pic>
        <p:nvPicPr>
          <p:cNvPr id="5" name="Picture 4" descr="Close-up of a medical image&#10;&#10;Description automatically generated">
            <a:extLst>
              <a:ext uri="{FF2B5EF4-FFF2-40B4-BE49-F238E27FC236}">
                <a16:creationId xmlns:a16="http://schemas.microsoft.com/office/drawing/2014/main" id="{03C60AEB-4EA2-55F7-FA8E-CE5CA56B1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991" y="1315349"/>
            <a:ext cx="4439189" cy="3163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5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423AC-F596-C991-AD10-CAFBBD90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Hépatite</a:t>
            </a:r>
            <a:r>
              <a:rPr lang="en-US" dirty="0">
                <a:cs typeface="Calibri Light"/>
              </a:rPr>
              <a:t> 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7A441-BAA9-28AB-8DF6-234F5085B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Jaunisse</a:t>
            </a:r>
            <a:r>
              <a:rPr lang="en-US" dirty="0">
                <a:cs typeface="Calibri"/>
              </a:rPr>
              <a:t> </a:t>
            </a:r>
          </a:p>
          <a:p>
            <a:r>
              <a:rPr lang="en-US" dirty="0">
                <a:cs typeface="Calibri"/>
              </a:rPr>
              <a:t>Nom </a:t>
            </a:r>
            <a:r>
              <a:rPr lang="en-US" dirty="0" err="1">
                <a:cs typeface="Calibri"/>
              </a:rPr>
              <a:t>scientifique</a:t>
            </a:r>
            <a:r>
              <a:rPr lang="en-US" dirty="0">
                <a:cs typeface="Calibri"/>
              </a:rPr>
              <a:t>: VHB</a:t>
            </a:r>
          </a:p>
          <a:p>
            <a:r>
              <a:rPr lang="en-US" dirty="0">
                <a:cs typeface="Calibri"/>
              </a:rPr>
              <a:t>Transmission: relation </a:t>
            </a:r>
            <a:r>
              <a:rPr lang="en-US" dirty="0" err="1">
                <a:cs typeface="Calibri"/>
              </a:rPr>
              <a:t>sexuelle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Classification: virus</a:t>
            </a:r>
          </a:p>
          <a:p>
            <a:r>
              <a:rPr lang="en-US" dirty="0">
                <a:cs typeface="Calibri"/>
              </a:rPr>
              <a:t>Traitement: </a:t>
            </a:r>
            <a:r>
              <a:rPr lang="en-US" dirty="0" err="1">
                <a:cs typeface="Calibri"/>
              </a:rPr>
              <a:t>vaccin</a:t>
            </a:r>
          </a:p>
        </p:txBody>
      </p:sp>
      <p:pic>
        <p:nvPicPr>
          <p:cNvPr id="4" name="Picture 3" descr="A close up of an eye&#10;&#10;Description automatically generated">
            <a:extLst>
              <a:ext uri="{FF2B5EF4-FFF2-40B4-BE49-F238E27FC236}">
                <a16:creationId xmlns:a16="http://schemas.microsoft.com/office/drawing/2014/main" id="{706B01BE-0485-F88A-3650-960DBA68E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6345" y="2047695"/>
            <a:ext cx="3751951" cy="276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15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DDF12-6272-3221-CF4B-336CFC0AC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532BE-75EE-3FA9-D5B0-233E93BC6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Sida </a:t>
            </a:r>
            <a:endParaRPr lang="en-US" dirty="0"/>
          </a:p>
          <a:p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scientifique</a:t>
            </a:r>
            <a:r>
              <a:rPr lang="en-US" dirty="0">
                <a:cs typeface="Calibri" panose="020F0502020204030204"/>
              </a:rPr>
              <a:t>: HIV</a:t>
            </a:r>
          </a:p>
          <a:p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Classification: virus</a:t>
            </a:r>
          </a:p>
          <a:p>
            <a:r>
              <a:rPr lang="en-US" dirty="0">
                <a:cs typeface="Calibri" panose="020F0502020204030204"/>
              </a:rPr>
              <a:t>Traitement: peu pas </a:t>
            </a:r>
            <a:r>
              <a:rPr lang="en-US" dirty="0" err="1">
                <a:cs typeface="Calibri" panose="020F0502020204030204"/>
              </a:rPr>
              <a:t>traité</a:t>
            </a:r>
            <a:r>
              <a:rPr lang="en-US" dirty="0">
                <a:cs typeface="Calibri" panose="020F0502020204030204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mais</a:t>
            </a:r>
            <a:r>
              <a:rPr lang="en-US" dirty="0">
                <a:cs typeface="Calibri" panose="020F0502020204030204"/>
              </a:rPr>
              <a:t> peu </a:t>
            </a:r>
            <a:r>
              <a:rPr lang="en-US" dirty="0" err="1">
                <a:cs typeface="Calibri" panose="020F0502020204030204"/>
              </a:rPr>
              <a:t>soulagé</a:t>
            </a:r>
            <a:r>
              <a:rPr lang="en-US" dirty="0">
                <a:cs typeface="Calibri" panose="020F0502020204030204"/>
              </a:rPr>
              <a:t> ---&gt; </a:t>
            </a:r>
            <a:r>
              <a:rPr lang="en-US" dirty="0" err="1">
                <a:cs typeface="Calibri" panose="020F0502020204030204"/>
              </a:rPr>
              <a:t>trithérapie</a:t>
            </a:r>
            <a:r>
              <a:rPr lang="en-US" dirty="0">
                <a:cs typeface="Calibri" panose="020F0502020204030204"/>
              </a:rPr>
              <a:t> </a:t>
            </a:r>
          </a:p>
        </p:txBody>
      </p:sp>
      <p:pic>
        <p:nvPicPr>
          <p:cNvPr id="4" name="Picture 3" descr="A close-up of a virus&#10;&#10;Description automatically generated">
            <a:extLst>
              <a:ext uri="{FF2B5EF4-FFF2-40B4-BE49-F238E27FC236}">
                <a16:creationId xmlns:a16="http://schemas.microsoft.com/office/drawing/2014/main" id="{355A022A-24BE-0A7B-EAB2-0114C679B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182" y="1823948"/>
            <a:ext cx="4390126" cy="323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17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88544-DE48-BC2B-97FF-C60C07316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Chlamydia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C0B770-3824-558B-B47C-C1C33D2DC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Nom </a:t>
            </a:r>
            <a:r>
              <a:rPr lang="en-US" dirty="0" err="1">
                <a:cs typeface="Calibri" panose="020F0502020204030204"/>
              </a:rPr>
              <a:t>scientifique</a:t>
            </a:r>
            <a:endParaRPr lang="en-US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Transmissition:relation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Classification: </a:t>
            </a:r>
            <a:r>
              <a:rPr lang="en-US" dirty="0" err="1">
                <a:cs typeface="Calibri" panose="020F0502020204030204"/>
              </a:rPr>
              <a:t>bactérie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antibiotique</a:t>
            </a:r>
          </a:p>
        </p:txBody>
      </p:sp>
      <p:pic>
        <p:nvPicPr>
          <p:cNvPr id="4" name="Picture 3" descr="A close up of an eye&#10;&#10;Description automatically generated">
            <a:extLst>
              <a:ext uri="{FF2B5EF4-FFF2-40B4-BE49-F238E27FC236}">
                <a16:creationId xmlns:a16="http://schemas.microsoft.com/office/drawing/2014/main" id="{638D1995-C34D-5199-1AC8-BFD2A46AE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0108" y="1819006"/>
            <a:ext cx="5065143" cy="3435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605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060B4-EA08-CEDD-BF65-7D9ADFDB1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gonorrhée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20A00-2E7F-6444-A814-20593DA9F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Chaude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pisse</a:t>
            </a:r>
            <a:endParaRPr lang="en-US" dirty="0" err="1"/>
          </a:p>
          <a:p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scientifique</a:t>
            </a:r>
            <a:r>
              <a:rPr lang="en-US" dirty="0">
                <a:cs typeface="Calibri" panose="020F0502020204030204"/>
              </a:rPr>
              <a:t>: </a:t>
            </a:r>
            <a:r>
              <a:rPr lang="en-US" dirty="0" err="1">
                <a:cs typeface="Calibri" panose="020F0502020204030204"/>
              </a:rPr>
              <a:t>neisseria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/>
                <a:cs typeface="Calibri" panose="020F0502020204030204"/>
              </a:rPr>
              <a:t>gonorrhoeae</a:t>
            </a:r>
          </a:p>
          <a:p>
            <a:r>
              <a:rPr lang="en-US" dirty="0">
                <a:cs typeface="Calibri" panose="020F0502020204030204"/>
              </a:rPr>
              <a:t>Transmission: relation </a:t>
            </a:r>
            <a:r>
              <a:rPr lang="en-US" dirty="0" err="1">
                <a:cs typeface="Calibri" panose="020F0502020204030204"/>
              </a:rPr>
              <a:t>sexuelle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Classification: </a:t>
            </a:r>
            <a:r>
              <a:rPr lang="en-US" dirty="0" err="1">
                <a:cs typeface="Calibri" panose="020F0502020204030204"/>
              </a:rPr>
              <a:t>bactérie</a:t>
            </a:r>
          </a:p>
          <a:p>
            <a:r>
              <a:rPr lang="en-US" dirty="0">
                <a:cs typeface="Calibri" panose="020F0502020204030204"/>
              </a:rPr>
              <a:t>Traitement: </a:t>
            </a:r>
            <a:r>
              <a:rPr lang="en-US" dirty="0" err="1">
                <a:cs typeface="Calibri" panose="020F0502020204030204"/>
              </a:rPr>
              <a:t>antibiotique</a:t>
            </a:r>
          </a:p>
          <a:p>
            <a:endParaRPr lang="en-US" dirty="0">
              <a:cs typeface="Calibri" panose="020F0502020204030204"/>
            </a:endParaRPr>
          </a:p>
        </p:txBody>
      </p:sp>
      <p:pic>
        <p:nvPicPr>
          <p:cNvPr id="4" name="Picture 3" descr="A close-up of a cell&#10;&#10;Description automatically generated">
            <a:extLst>
              <a:ext uri="{FF2B5EF4-FFF2-40B4-BE49-F238E27FC236}">
                <a16:creationId xmlns:a16="http://schemas.microsoft.com/office/drawing/2014/main" id="{7BE40EF9-B876-901D-3462-524136C5A9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922" y="2738977"/>
            <a:ext cx="4430383" cy="253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556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</vt:lpstr>
      <vt:lpstr>Morpions</vt:lpstr>
      <vt:lpstr>VPH</vt:lpstr>
      <vt:lpstr>hèrpès</vt:lpstr>
      <vt:lpstr>Vaginite à levure</vt:lpstr>
      <vt:lpstr>Hépatite B</vt:lpstr>
      <vt:lpstr>VIH</vt:lpstr>
      <vt:lpstr>Chlamydia</vt:lpstr>
      <vt:lpstr>gonorrhée</vt:lpstr>
      <vt:lpstr>Syphilis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208</cp:revision>
  <dcterms:created xsi:type="dcterms:W3CDTF">2023-11-30T20:08:49Z</dcterms:created>
  <dcterms:modified xsi:type="dcterms:W3CDTF">2023-12-07T20:39:48Z</dcterms:modified>
</cp:coreProperties>
</file>