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10106B-0308-4483-A96B-CA14F9F9D589}" v="186" dt="2024-01-22T14:56:02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Élément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alexis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berthiaume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BD546-BB0C-BD04-592B-3632FFA28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9502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Bore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3349B-2FEC-D6CD-BA2C-22D3713F7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313" y="1796870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Symbole</a:t>
            </a:r>
            <a:r>
              <a:rPr lang="en-US" dirty="0">
                <a:cs typeface="Calibri"/>
              </a:rPr>
              <a:t>: B</a:t>
            </a:r>
          </a:p>
          <a:p>
            <a:r>
              <a:rPr lang="en-US" dirty="0">
                <a:cs typeface="Calibri"/>
              </a:rPr>
              <a:t># case: 5</a:t>
            </a:r>
          </a:p>
          <a:p>
            <a:r>
              <a:rPr lang="en-US" dirty="0">
                <a:cs typeface="Calibri"/>
              </a:rPr>
              <a:t># proton: 5</a:t>
            </a:r>
          </a:p>
          <a:p>
            <a:r>
              <a:rPr lang="en-US" dirty="0">
                <a:cs typeface="Calibri"/>
              </a:rPr>
              <a:t># </a:t>
            </a:r>
            <a:r>
              <a:rPr lang="en-US" dirty="0" err="1">
                <a:cs typeface="Calibri"/>
              </a:rPr>
              <a:t>électron</a:t>
            </a:r>
            <a:r>
              <a:rPr lang="en-US" dirty="0">
                <a:cs typeface="Calibri"/>
              </a:rPr>
              <a:t>: 5 </a:t>
            </a:r>
          </a:p>
          <a:p>
            <a:r>
              <a:rPr lang="en-US" dirty="0">
                <a:cs typeface="Calibri"/>
              </a:rPr>
              <a:t># neutron: 6 </a:t>
            </a:r>
          </a:p>
          <a:p>
            <a:r>
              <a:rPr lang="en-US" dirty="0">
                <a:cs typeface="Calibri"/>
              </a:rPr>
              <a:t>Masse </a:t>
            </a:r>
            <a:r>
              <a:rPr lang="en-US" dirty="0" err="1">
                <a:cs typeface="Calibri"/>
              </a:rPr>
              <a:t>atomique</a:t>
            </a:r>
            <a:r>
              <a:rPr lang="en-US" dirty="0">
                <a:cs typeface="Calibri"/>
              </a:rPr>
              <a:t>: 11 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5AB848C-5762-7017-8D96-3293B903DE75}"/>
              </a:ext>
            </a:extLst>
          </p:cNvPr>
          <p:cNvSpPr/>
          <p:nvPr/>
        </p:nvSpPr>
        <p:spPr>
          <a:xfrm>
            <a:off x="7040880" y="2316480"/>
            <a:ext cx="1466490" cy="13802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Noyau 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DEC5F0C-6AF6-369D-00E8-F3B3683EEE9C}"/>
              </a:ext>
            </a:extLst>
          </p:cNvPr>
          <p:cNvSpPr/>
          <p:nvPr/>
        </p:nvSpPr>
        <p:spPr>
          <a:xfrm>
            <a:off x="6285781" y="1534639"/>
            <a:ext cx="2976113" cy="294735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A049FF3-ACA9-D075-A907-5C7559E26D14}"/>
              </a:ext>
            </a:extLst>
          </p:cNvPr>
          <p:cNvSpPr/>
          <p:nvPr/>
        </p:nvSpPr>
        <p:spPr>
          <a:xfrm>
            <a:off x="5538157" y="902035"/>
            <a:ext cx="4471358" cy="4298829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18D070-8BF0-0F7C-F72E-F7B1D077EAF1}"/>
              </a:ext>
            </a:extLst>
          </p:cNvPr>
          <p:cNvSpPr txBox="1"/>
          <p:nvPr/>
        </p:nvSpPr>
        <p:spPr>
          <a:xfrm>
            <a:off x="6278880" y="5562600"/>
            <a:ext cx="330708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2000" dirty="0">
                <a:cs typeface="Calibri"/>
              </a:rPr>
              <a:t>)2é)3é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B479A-0CA4-30A2-A7E4-80F70C11BE54}"/>
              </a:ext>
            </a:extLst>
          </p:cNvPr>
          <p:cNvSpPr txBox="1"/>
          <p:nvPr/>
        </p:nvSpPr>
        <p:spPr>
          <a:xfrm>
            <a:off x="7040880" y="4628071"/>
            <a:ext cx="330708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Orbitales </a:t>
            </a:r>
          </a:p>
        </p:txBody>
      </p:sp>
    </p:spTree>
    <p:extLst>
      <p:ext uri="{BB962C8B-B14F-4D97-AF65-F5344CB8AC3E}">
        <p14:creationId xmlns:p14="http://schemas.microsoft.com/office/powerpoint/2010/main" val="3414445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Élément</vt:lpstr>
      <vt:lpstr>Bore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élément</dc:title>
  <dc:creator/>
  <cp:lastModifiedBy/>
  <cp:revision>59</cp:revision>
  <dcterms:created xsi:type="dcterms:W3CDTF">2024-01-22T14:43:27Z</dcterms:created>
  <dcterms:modified xsi:type="dcterms:W3CDTF">2024-01-25T19:52:48Z</dcterms:modified>
</cp:coreProperties>
</file>