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1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BDE31C-F46A-7985-7753-2E15AA00C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9333F8-3306-696C-E52E-6484666C0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C3863B-2994-4E0E-76FC-3682E8058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4E4C9E-4358-0956-532F-61476FF8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6155D4-700F-1D4F-878B-878E496E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388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2F4551-28DA-A08F-9F4C-2334AF199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8CDAD2-9369-DCBD-AB34-A7D129501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B00640-EF62-50F0-10C8-9E9EA396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D7D53A-81C6-CD43-D0CA-C7419379A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837A62-8CBA-5181-B4A8-5557AFC4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729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7E00589-90AE-264B-BC46-CEB749332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960D3D-F865-47C6-3C43-78E28E6AD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8FCFFC-F72D-4703-8CB7-A591D874B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3CD0B0-56EA-F353-27A5-651BF75BC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A668D8-AC35-B5E3-AEF3-6B4FC6B0C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85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ACFEE-4B1A-5CA9-C405-3560F3C18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7D9F7E-C788-FFBB-41A0-26BB8BE81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A016FC-3EE4-8433-55C1-929227208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B70075-08CD-F95B-62D5-66455A59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C21E47-4EA4-7DA5-B607-49127B01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580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794ACC-3965-ADCD-A2F0-5E8C897E9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CFB3B6-1366-DA47-EA6F-A2A90042A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8B7742-9AB1-45D7-B40B-C7B45237B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D440CC-C768-4D39-DA36-A2C149123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5A011E-2DD5-FF21-FAEC-26593492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89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65068-1776-D8F0-16B4-04FB366C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3EFA94-AE60-6880-E043-34AE80D4F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D599CC-4330-9B78-75CF-051BEFA4A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FD2109-A4EB-D1A9-F7BC-706C675DF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16ACFA-7517-E815-A9E7-EAD1B4FE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E26F5A-A5C7-5960-B244-B8A317AE1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799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043457-1F66-BD2B-61AD-E5B06CE48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82E0F3-7D38-3564-EEB3-3CCC1756C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7C21F2-4E96-B9B1-3996-EFB257CD7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B18F888-265C-1D47-6A60-E6FB7E036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D6C0C60-C81F-0A8A-F9B5-BE20AD77B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DF4A2D5-46E2-95D9-20AC-651084539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25FFFDD-5315-D0FD-18D0-AF683F4B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D0496FD-0A29-6783-F1A2-AE0C307F9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709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C1567A-F153-3002-34F5-DC0B94B39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F6288DE-019E-761C-4FF8-FBBBC67A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68C9AC-2083-3ECC-B61C-8E7802DE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1E2C15-C489-7A83-F52A-BE5D21332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514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FB3D6-CBA8-1C91-E3C0-1C4953CCA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169E958-A789-AACF-BFF4-803CD3433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5B50ED-9920-A39E-ADA7-6767D5C5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305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598FE5-E667-32F5-052C-4DB57852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F2B860-ABC4-19F0-C1C4-44B75E550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5229E1-9765-5C3C-90D3-544ABD19B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F29D9B-4B6A-1F85-C2B3-62597C07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EE8CE9-8DE1-069F-471E-9C6696CB1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528B63-9C32-8FF1-E023-1CCA2E37B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062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A3F369-FCBA-DDCF-8283-A7D504A2B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A6D54CE-E25B-3F43-46DD-EEB17B4F57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52D1CC-8D9A-D60A-5D8B-E7482BB07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6AD54C-4D23-4C2C-D891-13FB89F3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CCEEBB-9505-77C0-B85A-A8727F0AB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6638DD-1661-4B76-A354-691E9F43E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676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8E66D3C-E427-B432-C967-26D44323C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555B2E-9C13-24E0-F3CD-9C45E63BA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E4EF0C-5400-A949-CA16-0B736A37D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35DFC-662D-4C90-B323-B094C7612094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CC8534-5A71-08B6-1D63-578B7ECBA9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107981-C8A7-9AE2-2256-4CA49B76F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A9F95-2D71-43CA-8A03-491D56B2743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377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F4CC55-B47C-CAA9-F09D-BE8DF9D616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Contraception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FDAB66-F71D-0C4D-A84C-78E8DE024E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</a:t>
            </a:r>
            <a:r>
              <a:rPr lang="fr-CA" dirty="0" err="1"/>
              <a:t>alexis</a:t>
            </a:r>
            <a:r>
              <a:rPr lang="fr-CA" dirty="0"/>
              <a:t> </a:t>
            </a:r>
            <a:r>
              <a:rPr lang="fr-CA" dirty="0" err="1"/>
              <a:t>berthiaume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92594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E3803F-3976-E4AB-3E72-A6907C719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500" dirty="0"/>
              <a:t>6.</a:t>
            </a:r>
            <a:r>
              <a:rPr lang="fr-CA" sz="3600" dirty="0"/>
              <a:t> Associe le symptôme à la bonne infection: feu sauvage</a:t>
            </a:r>
            <a:endParaRPr lang="fr-CA" sz="35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C1D1DF-C139-32E0-B1A4-0FBBA77D7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Sida</a:t>
            </a:r>
          </a:p>
          <a:p>
            <a:r>
              <a:rPr lang="fr-CA" dirty="0"/>
              <a:t>herpès</a:t>
            </a:r>
          </a:p>
          <a:p>
            <a:r>
              <a:rPr lang="fr-CA" dirty="0"/>
              <a:t>Hépatite b</a:t>
            </a:r>
          </a:p>
          <a:p>
            <a:r>
              <a:rPr lang="fr-CA" dirty="0"/>
              <a:t>syphilis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72921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8B82F2-1E20-4034-3B4D-72E8A3F7B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3C1601-6FB4-C310-0139-3195D5F23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herpès</a:t>
            </a:r>
          </a:p>
        </p:txBody>
      </p:sp>
    </p:spTree>
    <p:extLst>
      <p:ext uri="{BB962C8B-B14F-4D97-AF65-F5344CB8AC3E}">
        <p14:creationId xmlns:p14="http://schemas.microsoft.com/office/powerpoint/2010/main" val="4210404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95CDD6-7B93-04A8-D91D-171683EA8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7.Associe le symptôme à la bonne infection: jaunisse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4035AC-FAB1-8326-77A0-8FDE705AF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Sida</a:t>
            </a:r>
          </a:p>
          <a:p>
            <a:r>
              <a:rPr lang="fr-CA" dirty="0"/>
              <a:t>Condylome</a:t>
            </a:r>
          </a:p>
          <a:p>
            <a:r>
              <a:rPr lang="fr-CA" dirty="0"/>
              <a:t>Hépatite b</a:t>
            </a:r>
          </a:p>
          <a:p>
            <a:r>
              <a:rPr lang="fr-CA" dirty="0"/>
              <a:t>syphilis</a:t>
            </a:r>
          </a:p>
        </p:txBody>
      </p:sp>
    </p:spTree>
    <p:extLst>
      <p:ext uri="{BB962C8B-B14F-4D97-AF65-F5344CB8AC3E}">
        <p14:creationId xmlns:p14="http://schemas.microsoft.com/office/powerpoint/2010/main" val="114438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855DB6-39D0-EFE1-FD6B-52C75FAE3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17CD24-21BE-9113-13AE-801209331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Hépatite b</a:t>
            </a:r>
          </a:p>
        </p:txBody>
      </p:sp>
    </p:spTree>
    <p:extLst>
      <p:ext uri="{BB962C8B-B14F-4D97-AF65-F5344CB8AC3E}">
        <p14:creationId xmlns:p14="http://schemas.microsoft.com/office/powerpoint/2010/main" val="108640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C5A30-4451-FC5D-FBC4-7ACE58503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500" dirty="0"/>
              <a:t>1.À quoi correspond la gaine ou enveloppe de latex?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A4CD22-92E8-C0BB-E924-4EA3FCB2C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1.stérilet</a:t>
            </a:r>
          </a:p>
          <a:p>
            <a:pPr marL="0" indent="0">
              <a:buNone/>
            </a:pPr>
            <a:r>
              <a:rPr lang="fr-CA" dirty="0"/>
              <a:t>2.condom</a:t>
            </a:r>
          </a:p>
          <a:p>
            <a:pPr marL="0" indent="0">
              <a:buNone/>
            </a:pPr>
            <a:r>
              <a:rPr lang="fr-CA" dirty="0"/>
              <a:t>3.vasectomie</a:t>
            </a:r>
          </a:p>
          <a:p>
            <a:pPr marL="0" indent="0">
              <a:buNone/>
            </a:pPr>
            <a:r>
              <a:rPr lang="fr-CA" dirty="0"/>
              <a:t>4.Pilule contraceptive</a:t>
            </a:r>
          </a:p>
        </p:txBody>
      </p:sp>
    </p:spTree>
    <p:extLst>
      <p:ext uri="{BB962C8B-B14F-4D97-AF65-F5344CB8AC3E}">
        <p14:creationId xmlns:p14="http://schemas.microsoft.com/office/powerpoint/2010/main" val="3029833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AEB00D-68C8-0DAA-D786-048147FFD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D47A05-051C-30B5-FFA7-1C5170775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Condom </a:t>
            </a:r>
          </a:p>
        </p:txBody>
      </p:sp>
    </p:spTree>
    <p:extLst>
      <p:ext uri="{BB962C8B-B14F-4D97-AF65-F5344CB8AC3E}">
        <p14:creationId xmlns:p14="http://schemas.microsoft.com/office/powerpoint/2010/main" val="403444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3650A0-27D9-F21A-95D4-0A114E92A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500" dirty="0"/>
              <a:t>2.À quoi correspond le comprimé ayant une forte dose d’hormone?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3C1908-044B-4988-880C-D4756B971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Vasectomie</a:t>
            </a:r>
          </a:p>
          <a:p>
            <a:r>
              <a:rPr lang="fr-CA" dirty="0"/>
              <a:t>Stérilet</a:t>
            </a:r>
          </a:p>
          <a:p>
            <a:r>
              <a:rPr lang="fr-CA" dirty="0"/>
              <a:t>Pilule contraceptive</a:t>
            </a:r>
          </a:p>
          <a:p>
            <a:r>
              <a:rPr lang="fr-CA" dirty="0"/>
              <a:t>Pilule du lendemain</a:t>
            </a:r>
          </a:p>
        </p:txBody>
      </p:sp>
    </p:spTree>
    <p:extLst>
      <p:ext uri="{BB962C8B-B14F-4D97-AF65-F5344CB8AC3E}">
        <p14:creationId xmlns:p14="http://schemas.microsoft.com/office/powerpoint/2010/main" val="2491089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880F1E-ECDB-8EBE-55A6-7728A5A5C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2ECB3D-16EC-A292-F9D3-0CBE7708C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Pilule du lendemain</a:t>
            </a:r>
          </a:p>
        </p:txBody>
      </p:sp>
    </p:spTree>
    <p:extLst>
      <p:ext uri="{BB962C8B-B14F-4D97-AF65-F5344CB8AC3E}">
        <p14:creationId xmlns:p14="http://schemas.microsoft.com/office/powerpoint/2010/main" val="113612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156F79-D67E-0510-E7D1-217078EFC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500" dirty="0"/>
              <a:t>3.À quoi correspond la petite tige en forme de ``T´´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88E8E5-4896-0D2C-B780-0DD4C95D3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Pilule contraceptive</a:t>
            </a:r>
          </a:p>
          <a:p>
            <a:r>
              <a:rPr lang="fr-CA" dirty="0"/>
              <a:t>Vasectomie</a:t>
            </a:r>
          </a:p>
          <a:p>
            <a:r>
              <a:rPr lang="fr-CA" dirty="0"/>
              <a:t>Stérilet </a:t>
            </a:r>
          </a:p>
          <a:p>
            <a:r>
              <a:rPr lang="fr-CA" dirty="0"/>
              <a:t>condom</a:t>
            </a:r>
          </a:p>
        </p:txBody>
      </p:sp>
    </p:spTree>
    <p:extLst>
      <p:ext uri="{BB962C8B-B14F-4D97-AF65-F5344CB8AC3E}">
        <p14:creationId xmlns:p14="http://schemas.microsoft.com/office/powerpoint/2010/main" val="82998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5AE608-3DE6-4377-1C10-2372AEEF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694AED-E5DB-D986-2518-594175937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Stérilet </a:t>
            </a:r>
          </a:p>
        </p:txBody>
      </p:sp>
    </p:spTree>
    <p:extLst>
      <p:ext uri="{BB962C8B-B14F-4D97-AF65-F5344CB8AC3E}">
        <p14:creationId xmlns:p14="http://schemas.microsoft.com/office/powerpoint/2010/main" val="1936677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124672-A61F-74A3-E526-8EA9A747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500" dirty="0"/>
              <a:t>4.À quoi correspond la chirurgie sectionnant le canal déférent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73E03E-F4DC-E561-2266-9F2480FAC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Vasectomie</a:t>
            </a:r>
          </a:p>
          <a:p>
            <a:r>
              <a:rPr lang="fr-CA" dirty="0"/>
              <a:t>Pilule contraceptive</a:t>
            </a:r>
          </a:p>
          <a:p>
            <a:r>
              <a:rPr lang="fr-CA" dirty="0"/>
              <a:t>Condom</a:t>
            </a:r>
          </a:p>
          <a:p>
            <a:r>
              <a:rPr lang="fr-CA" dirty="0"/>
              <a:t>Stérilet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14702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1FEB42-91C1-65AA-A0F9-3FD5E295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FFF014-0441-23CA-FA6C-3E87C1C57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Vasectomie </a:t>
            </a:r>
          </a:p>
        </p:txBody>
      </p:sp>
    </p:spTree>
    <p:extLst>
      <p:ext uri="{BB962C8B-B14F-4D97-AF65-F5344CB8AC3E}">
        <p14:creationId xmlns:p14="http://schemas.microsoft.com/office/powerpoint/2010/main" val="35122457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139</Words>
  <Application>Microsoft Office PowerPoint</Application>
  <PresentationFormat>Grand écran</PresentationFormat>
  <Paragraphs>44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Contraception </vt:lpstr>
      <vt:lpstr>1.À quoi correspond la gaine ou enveloppe de latex?</vt:lpstr>
      <vt:lpstr>Réponse:</vt:lpstr>
      <vt:lpstr>2.À quoi correspond le comprimé ayant une forte dose d’hormone?</vt:lpstr>
      <vt:lpstr>Réponse:</vt:lpstr>
      <vt:lpstr>3.À quoi correspond la petite tige en forme de ``T´´</vt:lpstr>
      <vt:lpstr>Réponse:</vt:lpstr>
      <vt:lpstr>4.À quoi correspond la chirurgie sectionnant le canal déférent</vt:lpstr>
      <vt:lpstr>Réponse:</vt:lpstr>
      <vt:lpstr>6. Associe le symptôme à la bonne infection: feu sauvage</vt:lpstr>
      <vt:lpstr>Réponse:</vt:lpstr>
      <vt:lpstr>7.Associe le symptôme à la bonne infection: jaunisse</vt:lpstr>
      <vt:lpstr>Réponse: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Contraception</dc:title>
  <dc:creator>aberthiaume91 Alexis</dc:creator>
  <cp:lastModifiedBy>aberthiaume91 Alexis</cp:lastModifiedBy>
  <cp:revision>2</cp:revision>
  <dcterms:created xsi:type="dcterms:W3CDTF">2023-12-01T20:02:44Z</dcterms:created>
  <dcterms:modified xsi:type="dcterms:W3CDTF">2023-12-01T20:33:03Z</dcterms:modified>
</cp:coreProperties>
</file>