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6DDB26-4E3B-4196-B19A-4EE7295F2353}" v="117" dt="2023-11-20T21:00:03.055"/>
    <p1510:client id="{CF30E19C-D8BC-F3B2-E928-C16738B22B1D}" v="279" dt="2023-11-24T20:48:41.2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storyboard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par:</a:t>
            </a:r>
          </a:p>
          <a:p>
            <a:r>
              <a:rPr lang="en-US" dirty="0">
                <a:cs typeface="Calibri"/>
              </a:rPr>
              <a:t> Alexis Berthiaume</a:t>
            </a:r>
          </a:p>
          <a:p>
            <a:r>
              <a:rPr lang="en-US" dirty="0">
                <a:cs typeface="Calibri"/>
              </a:rPr>
              <a:t>(1er chanson dans chanson x)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74AB8-7442-E94E-65DC-FFE6E59FE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Par amour, par amour</a:t>
            </a:r>
          </a:p>
        </p:txBody>
      </p:sp>
      <p:pic>
        <p:nvPicPr>
          <p:cNvPr id="4" name="Content Placeholder 3" descr="Cartoon character with arms raised&#10;&#10;Description automatically generated">
            <a:extLst>
              <a:ext uri="{FF2B5EF4-FFF2-40B4-BE49-F238E27FC236}">
                <a16:creationId xmlns:a16="http://schemas.microsoft.com/office/drawing/2014/main" id="{FB3AD047-2FBC-9CDF-1D8E-13FB427197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6715" y="1978221"/>
            <a:ext cx="4555286" cy="3154751"/>
          </a:xfrm>
        </p:spPr>
      </p:pic>
    </p:spTree>
    <p:extLst>
      <p:ext uri="{BB962C8B-B14F-4D97-AF65-F5344CB8AC3E}">
        <p14:creationId xmlns:p14="http://schemas.microsoft.com/office/powerpoint/2010/main" val="4113831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60DC3-08E1-1E12-7376-FCC19DAE6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Avons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l'un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l'autre</a:t>
            </a:r>
            <a:r>
              <a:rPr lang="en-US" dirty="0">
                <a:cs typeface="Calibri Light"/>
              </a:rPr>
              <a:t> et </a:t>
            </a:r>
            <a:r>
              <a:rPr lang="en-US" dirty="0" err="1">
                <a:cs typeface="Calibri Light"/>
              </a:rPr>
              <a:t>c'est</a:t>
            </a:r>
            <a:r>
              <a:rPr lang="en-US" dirty="0">
                <a:cs typeface="Calibri Light"/>
              </a:rPr>
              <a:t> beaucoup</a:t>
            </a:r>
          </a:p>
        </p:txBody>
      </p:sp>
      <p:pic>
        <p:nvPicPr>
          <p:cNvPr id="4" name="Content Placeholder 3" descr="A person walking in a desert&#10;&#10;Description automatically generated">
            <a:extLst>
              <a:ext uri="{FF2B5EF4-FFF2-40B4-BE49-F238E27FC236}">
                <a16:creationId xmlns:a16="http://schemas.microsoft.com/office/drawing/2014/main" id="{F1B6BC91-0822-15BF-61F9-E8FFC01194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44377" y="1776937"/>
            <a:ext cx="2970002" cy="4003016"/>
          </a:xfrm>
        </p:spPr>
      </p:pic>
    </p:spTree>
    <p:extLst>
      <p:ext uri="{BB962C8B-B14F-4D97-AF65-F5344CB8AC3E}">
        <p14:creationId xmlns:p14="http://schemas.microsoft.com/office/powerpoint/2010/main" val="297128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0DB01-B0CA-008D-A652-3C896F453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Il </a:t>
            </a:r>
            <a:r>
              <a:rPr lang="en-US" dirty="0" err="1">
                <a:cs typeface="Calibri Light"/>
              </a:rPr>
              <a:t>était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une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fois</a:t>
            </a:r>
          </a:p>
        </p:txBody>
      </p:sp>
      <p:pic>
        <p:nvPicPr>
          <p:cNvPr id="4" name="Content Placeholder 3" descr="A cartoon of a city&#10;&#10;Description automatically generated">
            <a:extLst>
              <a:ext uri="{FF2B5EF4-FFF2-40B4-BE49-F238E27FC236}">
                <a16:creationId xmlns:a16="http://schemas.microsoft.com/office/drawing/2014/main" id="{C09FE3DB-DCD6-74C5-DDEC-D7471A21CC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1095" y="1696605"/>
            <a:ext cx="5909812" cy="4551871"/>
          </a:xfrm>
        </p:spPr>
      </p:pic>
    </p:spTree>
    <p:extLst>
      <p:ext uri="{BB962C8B-B14F-4D97-AF65-F5344CB8AC3E}">
        <p14:creationId xmlns:p14="http://schemas.microsoft.com/office/powerpoint/2010/main" val="1347139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E8CC4-FD21-E640-837C-34DD0E3E5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Il </a:t>
            </a:r>
            <a:r>
              <a:rPr lang="en-US" dirty="0" err="1">
                <a:ea typeface="+mj-lt"/>
                <a:cs typeface="+mj-lt"/>
              </a:rPr>
              <a:t>n'y</a:t>
            </a:r>
            <a:r>
              <a:rPr lang="en-US" dirty="0">
                <a:ea typeface="+mj-lt"/>
                <a:cs typeface="+mj-lt"/>
              </a:rPr>
              <a:t> a pas </a:t>
            </a:r>
            <a:r>
              <a:rPr lang="en-US" dirty="0" err="1">
                <a:ea typeface="+mj-lt"/>
                <a:cs typeface="+mj-lt"/>
              </a:rPr>
              <a:t>si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longtemps</a:t>
            </a:r>
            <a:endParaRPr lang="en-US" sz="4000" dirty="0" err="1">
              <a:cs typeface="Calibri Light"/>
            </a:endParaRPr>
          </a:p>
        </p:txBody>
      </p:sp>
      <p:pic>
        <p:nvPicPr>
          <p:cNvPr id="4" name="Content Placeholder 3" descr="Cartoon house with a purple car parked in front of it&#10;&#10;Description automatically generated">
            <a:extLst>
              <a:ext uri="{FF2B5EF4-FFF2-40B4-BE49-F238E27FC236}">
                <a16:creationId xmlns:a16="http://schemas.microsoft.com/office/drawing/2014/main" id="{E69A4ACB-B92C-FA58-3AB6-4F51ED2C39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3945" y="2094049"/>
            <a:ext cx="6878487" cy="3800114"/>
          </a:xfrm>
        </p:spPr>
      </p:pic>
    </p:spTree>
    <p:extLst>
      <p:ext uri="{BB962C8B-B14F-4D97-AF65-F5344CB8AC3E}">
        <p14:creationId xmlns:p14="http://schemas.microsoft.com/office/powerpoint/2010/main" val="1473912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46204-3D19-F43D-B205-8D3584A2A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a typeface="+mj-lt"/>
                <a:cs typeface="+mj-lt"/>
              </a:rPr>
              <a:t>Tommy </a:t>
            </a:r>
            <a:r>
              <a:rPr lang="en-US" sz="4000" dirty="0" err="1">
                <a:ea typeface="+mj-lt"/>
                <a:cs typeface="+mj-lt"/>
              </a:rPr>
              <a:t>avait</a:t>
            </a:r>
            <a:r>
              <a:rPr lang="en-US" sz="4000" dirty="0">
                <a:ea typeface="+mj-lt"/>
                <a:cs typeface="+mj-lt"/>
              </a:rPr>
              <a:t> </a:t>
            </a:r>
            <a:r>
              <a:rPr lang="en-US" sz="4000" dirty="0" err="1">
                <a:ea typeface="+mj-lt"/>
                <a:cs typeface="+mj-lt"/>
              </a:rPr>
              <a:t>l'habitude</a:t>
            </a:r>
            <a:r>
              <a:rPr lang="en-US" sz="4000" dirty="0">
                <a:ea typeface="+mj-lt"/>
                <a:cs typeface="+mj-lt"/>
              </a:rPr>
              <a:t> de </a:t>
            </a:r>
            <a:r>
              <a:rPr lang="en-US" sz="4000" dirty="0" err="1">
                <a:ea typeface="+mj-lt"/>
                <a:cs typeface="+mj-lt"/>
              </a:rPr>
              <a:t>travailler</a:t>
            </a:r>
            <a:r>
              <a:rPr lang="en-US" sz="4000" dirty="0">
                <a:ea typeface="+mj-lt"/>
                <a:cs typeface="+mj-lt"/>
              </a:rPr>
              <a:t> sur les </a:t>
            </a:r>
            <a:r>
              <a:rPr lang="en-US" sz="4000" dirty="0" err="1">
                <a:ea typeface="+mj-lt"/>
                <a:cs typeface="+mj-lt"/>
              </a:rPr>
              <a:t>quais</a:t>
            </a:r>
          </a:p>
          <a:p>
            <a:endParaRPr lang="en-US" dirty="0">
              <a:cs typeface="Calibri Light"/>
            </a:endParaRPr>
          </a:p>
        </p:txBody>
      </p:sp>
      <p:pic>
        <p:nvPicPr>
          <p:cNvPr id="4" name="Content Placeholder 3" descr="Cartoon character with big teeth&#10;&#10;Description automatically generated">
            <a:extLst>
              <a:ext uri="{FF2B5EF4-FFF2-40B4-BE49-F238E27FC236}">
                <a16:creationId xmlns:a16="http://schemas.microsoft.com/office/drawing/2014/main" id="{DB59187B-64B5-7D86-E37B-3BC08FEC5C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72794" y="1451919"/>
            <a:ext cx="1645129" cy="4796825"/>
          </a:xfrm>
        </p:spPr>
      </p:pic>
    </p:spTree>
    <p:extLst>
      <p:ext uri="{BB962C8B-B14F-4D97-AF65-F5344CB8AC3E}">
        <p14:creationId xmlns:p14="http://schemas.microsoft.com/office/powerpoint/2010/main" val="417741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2A2C9-3F59-0432-F776-3BE24B80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Le </a:t>
            </a:r>
            <a:r>
              <a:rPr lang="en-US" dirty="0" err="1">
                <a:cs typeface="Calibri Light"/>
              </a:rPr>
              <a:t>sydicat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tomba</a:t>
            </a:r>
            <a:r>
              <a:rPr lang="en-US" dirty="0">
                <a:cs typeface="Calibri Light"/>
              </a:rPr>
              <a:t> </a:t>
            </a:r>
            <a:r>
              <a:rPr lang="en-US" dirty="0" err="1">
                <a:cs typeface="Calibri Light"/>
              </a:rPr>
              <a:t>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grève</a:t>
            </a:r>
          </a:p>
        </p:txBody>
      </p:sp>
      <p:pic>
        <p:nvPicPr>
          <p:cNvPr id="4" name="Content Placeholder 3" descr="Cartoon of a person holding his head&#10;&#10;Description automatically generated">
            <a:extLst>
              <a:ext uri="{FF2B5EF4-FFF2-40B4-BE49-F238E27FC236}">
                <a16:creationId xmlns:a16="http://schemas.microsoft.com/office/drawing/2014/main" id="{D8511197-07DF-E28E-B026-C8D11C0687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9102" y="2558077"/>
            <a:ext cx="3441041" cy="2958321"/>
          </a:xfrm>
        </p:spPr>
      </p:pic>
    </p:spTree>
    <p:extLst>
      <p:ext uri="{BB962C8B-B14F-4D97-AF65-F5344CB8AC3E}">
        <p14:creationId xmlns:p14="http://schemas.microsoft.com/office/powerpoint/2010/main" val="1884912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D03AE-A4C8-30EA-91DA-05F73ADD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cs typeface="Calibri Light"/>
              </a:rPr>
              <a:t>la chance </a:t>
            </a:r>
            <a:r>
              <a:rPr lang="en-US" sz="4000" dirty="0" err="1">
                <a:cs typeface="Calibri Light"/>
              </a:rPr>
              <a:t>venait</a:t>
            </a:r>
            <a:r>
              <a:rPr lang="en-US" sz="4000" dirty="0">
                <a:cs typeface="Calibri Light"/>
              </a:rPr>
              <a:t> de le </a:t>
            </a:r>
            <a:r>
              <a:rPr lang="en-US" sz="4000" dirty="0" err="1">
                <a:cs typeface="Calibri Light"/>
              </a:rPr>
              <a:t>laisser</a:t>
            </a:r>
            <a:r>
              <a:rPr lang="en-US" sz="4000" dirty="0">
                <a:cs typeface="Calibri Light"/>
              </a:rPr>
              <a:t> </a:t>
            </a:r>
            <a:r>
              <a:rPr lang="en-US" sz="4000" dirty="0" err="1">
                <a:cs typeface="Calibri Light"/>
              </a:rPr>
              <a:t>tomber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D874257-46A4-E421-8323-DD0B21B499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8218" y="2205204"/>
            <a:ext cx="5075566" cy="2441993"/>
          </a:xfrm>
        </p:spPr>
      </p:pic>
    </p:spTree>
    <p:extLst>
      <p:ext uri="{BB962C8B-B14F-4D97-AF65-F5344CB8AC3E}">
        <p14:creationId xmlns:p14="http://schemas.microsoft.com/office/powerpoint/2010/main" val="1431655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3E717-FEB7-7E4F-D0DD-7827878F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C'est</a:t>
            </a:r>
            <a:r>
              <a:rPr lang="en-US" dirty="0">
                <a:cs typeface="Calibri Light"/>
              </a:rPr>
              <a:t> dur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4426974-3951-1A76-91C0-C0B7EA9407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5135" y="1634422"/>
            <a:ext cx="4451050" cy="4489330"/>
          </a:xfrm>
        </p:spPr>
      </p:pic>
    </p:spTree>
    <p:extLst>
      <p:ext uri="{BB962C8B-B14F-4D97-AF65-F5344CB8AC3E}">
        <p14:creationId xmlns:p14="http://schemas.microsoft.com/office/powerpoint/2010/main" val="1244444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67ACC-892A-E859-E121-E96EB1103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cs typeface="Calibri Light"/>
              </a:rPr>
              <a:t>Gina </a:t>
            </a:r>
            <a:r>
              <a:rPr lang="en-US" sz="4000" dirty="0" err="1">
                <a:cs typeface="Calibri Light"/>
              </a:rPr>
              <a:t>travaille</a:t>
            </a:r>
            <a:r>
              <a:rPr lang="en-US" sz="4000" dirty="0">
                <a:cs typeface="Calibri Light"/>
              </a:rPr>
              <a:t> au </a:t>
            </a:r>
            <a:r>
              <a:rPr lang="en-US" sz="4000" dirty="0" err="1">
                <a:cs typeface="Calibri Light"/>
              </a:rPr>
              <a:t>casse-croûte</a:t>
            </a:r>
            <a:r>
              <a:rPr lang="en-US" sz="4000" dirty="0">
                <a:cs typeface="Calibri Light"/>
              </a:rPr>
              <a:t> à la </a:t>
            </a:r>
            <a:r>
              <a:rPr lang="en-US" sz="4000" dirty="0" err="1">
                <a:cs typeface="Calibri Light"/>
              </a:rPr>
              <a:t>journée</a:t>
            </a:r>
            <a:r>
              <a:rPr lang="en-US" sz="4000" dirty="0">
                <a:cs typeface="Calibri Light"/>
              </a:rPr>
              <a:t> longue</a:t>
            </a:r>
            <a:endParaRPr lang="en-US" sz="4000" dirty="0"/>
          </a:p>
        </p:txBody>
      </p:sp>
      <p:pic>
        <p:nvPicPr>
          <p:cNvPr id="4" name="Content Placeholder 3" descr="Cartoon character of a cartoon&#10;&#10;Description automatically generated">
            <a:extLst>
              <a:ext uri="{FF2B5EF4-FFF2-40B4-BE49-F238E27FC236}">
                <a16:creationId xmlns:a16="http://schemas.microsoft.com/office/drawing/2014/main" id="{39146BE7-6A12-6A13-8040-CA78DB4F60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71027" y="1703882"/>
            <a:ext cx="4264323" cy="4336031"/>
          </a:xfrm>
        </p:spPr>
      </p:pic>
    </p:spTree>
    <p:extLst>
      <p:ext uri="{BB962C8B-B14F-4D97-AF65-F5344CB8AC3E}">
        <p14:creationId xmlns:p14="http://schemas.microsoft.com/office/powerpoint/2010/main" val="1493933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95D26-2054-0E71-A46D-398E52EE7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err="1">
                <a:cs typeface="Calibri Light"/>
              </a:rPr>
              <a:t>Travaillant</a:t>
            </a:r>
            <a:r>
              <a:rPr lang="en-US" sz="3400" dirty="0">
                <a:cs typeface="Calibri Light"/>
              </a:rPr>
              <a:t> pour son homme </a:t>
            </a:r>
            <a:r>
              <a:rPr lang="en-US" sz="3400" err="1">
                <a:cs typeface="Calibri Light"/>
              </a:rPr>
              <a:t>elle</a:t>
            </a:r>
            <a:r>
              <a:rPr lang="en-US" sz="3400" dirty="0">
                <a:cs typeface="Calibri Light"/>
              </a:rPr>
              <a:t> </a:t>
            </a:r>
            <a:r>
              <a:rPr lang="en-US" sz="3400" err="1">
                <a:cs typeface="Calibri Light"/>
              </a:rPr>
              <a:t>amène</a:t>
            </a:r>
            <a:r>
              <a:rPr lang="en-US" sz="3400" dirty="0">
                <a:cs typeface="Calibri Light"/>
              </a:rPr>
              <a:t> </a:t>
            </a:r>
            <a:r>
              <a:rPr lang="en-US" sz="3400" err="1">
                <a:cs typeface="Calibri Light"/>
              </a:rPr>
              <a:t>l'argent</a:t>
            </a:r>
            <a:r>
              <a:rPr lang="en-US" sz="3400" dirty="0">
                <a:cs typeface="Calibri Light"/>
              </a:rPr>
              <a:t> à la </a:t>
            </a:r>
            <a:r>
              <a:rPr lang="en-US" sz="3400" err="1">
                <a:cs typeface="Calibri Light"/>
              </a:rPr>
              <a:t>maison</a:t>
            </a:r>
            <a:endParaRPr lang="en-US" sz="3400" err="1"/>
          </a:p>
        </p:txBody>
      </p:sp>
      <p:pic>
        <p:nvPicPr>
          <p:cNvPr id="4" name="Content Placeholder 3" descr="Cartoon character of a cartoon person&#10;&#10;Description automatically generated">
            <a:extLst>
              <a:ext uri="{FF2B5EF4-FFF2-40B4-BE49-F238E27FC236}">
                <a16:creationId xmlns:a16="http://schemas.microsoft.com/office/drawing/2014/main" id="{BD3073FF-0D4C-0CEA-09C3-F9D70D9266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5285" y="1761392"/>
            <a:ext cx="1961431" cy="3343993"/>
          </a:xfrm>
        </p:spPr>
      </p:pic>
    </p:spTree>
    <p:extLst>
      <p:ext uri="{BB962C8B-B14F-4D97-AF65-F5344CB8AC3E}">
        <p14:creationId xmlns:p14="http://schemas.microsoft.com/office/powerpoint/2010/main" val="1601777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storyboard</vt:lpstr>
      <vt:lpstr>Il était une fois</vt:lpstr>
      <vt:lpstr>Il n'y a pas si longtemps</vt:lpstr>
      <vt:lpstr>Tommy avait l'habitude de travailler sur les quais </vt:lpstr>
      <vt:lpstr>Le sydicat tomba en grève</vt:lpstr>
      <vt:lpstr>la chance venait de le laisser tomber</vt:lpstr>
      <vt:lpstr>C'est dur</vt:lpstr>
      <vt:lpstr>Gina travaille au casse-croûte à la journée longue</vt:lpstr>
      <vt:lpstr>Travaillant pour son homme elle amène l'argent à la maison</vt:lpstr>
      <vt:lpstr>Par amour, par amour</vt:lpstr>
      <vt:lpstr>Avons l'un l'autre et c'est beaucoup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119</cp:revision>
  <dcterms:created xsi:type="dcterms:W3CDTF">2023-11-20T20:01:04Z</dcterms:created>
  <dcterms:modified xsi:type="dcterms:W3CDTF">2023-11-24T20:52:41Z</dcterms:modified>
</cp:coreProperties>
</file>