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4653E-6642-C240-7500-B5183CA7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8C2C3E-725C-FB91-A1DA-D770BD7B0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E0A88C-A8CF-A68C-DCAB-C20CE1DF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E31645-28CA-A43F-3940-F3141A43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78ABCD-282C-0B7B-543D-F9D8BBFA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709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57D1C-E56E-84FB-2D60-6AEA4880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3F2C2E-9D92-3FFE-18B8-3B0098B3D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F6A780-252E-8D89-274A-CDCE27514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3F372E-E2F1-63A5-5FC7-1970C5E8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6DDCCE-5589-7D14-8272-43244FCD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91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1DD58C-7B17-8062-2829-BEECA43F8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A810C4-A03B-B135-5BA7-883BCA712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486D91-FBE9-FCC8-A304-01BA4A9E9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12BA28-6D79-FB94-0847-739FE975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0A3976-3956-0C61-E55C-16C3D6AB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74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8DF45F-5ADC-C481-EA02-6AC9ED8A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A45A57-CA0F-F8AF-A5B5-76AE393FE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0995A5-C257-7F5E-9CA6-1BE33E3F8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271DF9-1865-0F46-E830-E0EB7A19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0CC7CE-9152-7CE1-A868-5C4A7A0B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83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EB9CC-E789-79B1-C8D8-ACF163E86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6209CC-52E5-097F-F7FD-2A0842A27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EEC915-CECF-BC0F-D6F5-1158E847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9506F9-42F3-230A-A83F-4AE950C3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F20A50-F339-CF85-228F-7B9B43A6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775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39BD75-204D-191C-F3A2-66C2B6CB3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897D92-7911-1715-5D9A-D688625B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12152F-6A43-FBB8-5AB0-90A5B3A69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EA71AD-D9C5-740A-62AB-E26693D6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1D2508-AB8B-B3B2-063E-C642A725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2E9E13-1717-4831-C03A-2F5C6F6D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699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EFC3F-6F9A-2A5C-7E0A-3D9E42B20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7A77CD-FBB1-4CBB-395A-FF661BDDB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75E606-2EBF-0B4C-8088-94CF0DDBC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876E3C-5066-A2FB-F2B3-9F460A270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8C4198-CDA6-2F36-E18B-3BD037463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A74E65-C60D-8DE5-A084-B9E6AC08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D945B9-8F1E-6FA6-0C24-51D35ED1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B51102-69C3-604E-EC1E-8B3B3ECB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54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A1E2A6-98D6-5A1D-F965-AAFF0735E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498A75-55B3-7C16-7621-0F14A434D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26A1FE-DAF0-6791-C2C9-64433894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70E4D7-71B8-8B97-FD9B-13FD4533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80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3465BCC-55DD-E24E-4B90-2D27A71E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3AFFD23-4189-5598-ED7B-35F8F054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BD473F-4DF7-D48A-9C2A-110EC8FD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237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BC1E7-53F3-BCBB-00DB-711EE36DF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C0BEE3-B7D4-CB28-FB2A-A72961D03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EE649E-ABF9-1749-33A0-F1025D7F8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1BF6E0-25FA-E80C-2A1E-C77C7570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EBE75D-ADB3-AC4A-D4FD-4C1EA791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8C082A-1AC4-E222-B45E-70966C44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622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17886-9431-DABA-5B00-13E8D6C7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04BEE1D-60DD-A892-7C87-BE43319AB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330A89-D239-E1F6-E3B6-681D49E98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123EAD-7C9E-FDF9-91CA-FB06CACC0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3D7DBF-1766-24AA-0E3A-691E5668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E05D6B-CB71-D707-5453-2D0B18E2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736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30964D5-C690-2408-1C88-D113F2BE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E1717A-5F9D-B9C9-1CF2-719E99B5A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0B6AA2-B176-5288-61B8-FDBE6EEB1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3C67-D0A1-442C-BCB0-24C4A9E9C31A}" type="datetimeFigureOut">
              <a:rPr lang="fr-CA" smtClean="0"/>
              <a:t>2023-11-10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8F7420-69AA-1B0B-F64E-36C75BB55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C3DD92-B4E0-A39A-C99A-F8AA05DBB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CCF4D-B6BF-4BB1-BE68-699FE11A29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172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869EE5B-CF6E-EFF0-05D7-06B9DA50B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4" y="645341"/>
            <a:ext cx="8022771" cy="556731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08FB6B0-5EF1-BF94-8E34-583A73430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warrior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303DCF-C0AA-9786-7B49-28B8119A3E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alexis</a:t>
            </a:r>
            <a:r>
              <a:rPr lang="fr-CA" dirty="0"/>
              <a:t> </a:t>
            </a:r>
            <a:r>
              <a:rPr lang="fr-CA" dirty="0" err="1"/>
              <a:t>berthiaume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3505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C7A98-9A32-F5D6-3D2C-80B47442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Où?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F8D9FF-F40D-5FF1-5A0E-DAC25D964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 Nouvelle-Zélande</a:t>
            </a:r>
          </a:p>
        </p:txBody>
      </p:sp>
    </p:spTree>
    <p:extLst>
      <p:ext uri="{BB962C8B-B14F-4D97-AF65-F5344CB8AC3E}">
        <p14:creationId xmlns:p14="http://schemas.microsoft.com/office/powerpoint/2010/main" val="95473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03769-0E40-F676-9AAA-FEBAF9F8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Quand?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A1416C-0B55-C110-6F32-D227314A8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10 juin 1985</a:t>
            </a:r>
          </a:p>
        </p:txBody>
      </p:sp>
    </p:spTree>
    <p:extLst>
      <p:ext uri="{BB962C8B-B14F-4D97-AF65-F5344CB8AC3E}">
        <p14:creationId xmlns:p14="http://schemas.microsoft.com/office/powerpoint/2010/main" val="179643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CDE94D-9789-8595-0069-B163BDBC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Quoi?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29046B-9292-F891-E543-56AA57F19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Explosion du bateau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908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4F1EE-F528-CADC-AB11-17121D13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Conséquence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0B7C8C-80C4-542B-B7D6-394B94E7A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Mort de Fernando Pereira, un photographe</a:t>
            </a:r>
          </a:p>
          <a:p>
            <a:r>
              <a:rPr lang="fr-CA" dirty="0"/>
              <a:t>Il est allé chercher son codaque dans la coque du bateau</a:t>
            </a:r>
          </a:p>
        </p:txBody>
      </p:sp>
    </p:spTree>
    <p:extLst>
      <p:ext uri="{BB962C8B-B14F-4D97-AF65-F5344CB8AC3E}">
        <p14:creationId xmlns:p14="http://schemas.microsoft.com/office/powerpoint/2010/main" val="182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8711C-F035-E578-2F7B-E63AD3A3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Pays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21B56D-2FFC-D7A3-57FA-C39111747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France voulait faire des essais nucléaires et Greenpeace voulait s’interposer</a:t>
            </a:r>
          </a:p>
        </p:txBody>
      </p:sp>
    </p:spTree>
    <p:extLst>
      <p:ext uri="{BB962C8B-B14F-4D97-AF65-F5344CB8AC3E}">
        <p14:creationId xmlns:p14="http://schemas.microsoft.com/office/powerpoint/2010/main" val="174875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F8662-5E71-A5F3-C0B7-EC33804A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Pm1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21A8B0-5301-27C7-9B7D-D2300F6D4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François Mitterrand</a:t>
            </a:r>
          </a:p>
        </p:txBody>
      </p:sp>
    </p:spTree>
    <p:extLst>
      <p:ext uri="{BB962C8B-B14F-4D97-AF65-F5344CB8AC3E}">
        <p14:creationId xmlns:p14="http://schemas.microsoft.com/office/powerpoint/2010/main" val="406252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08749-20A7-FE01-BB8E-14618067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Pm2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ED03BE-9BD8-8481-4A4D-8A3CD2F4E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Charles Hernu</a:t>
            </a:r>
          </a:p>
        </p:txBody>
      </p:sp>
    </p:spTree>
    <p:extLst>
      <p:ext uri="{BB962C8B-B14F-4D97-AF65-F5344CB8AC3E}">
        <p14:creationId xmlns:p14="http://schemas.microsoft.com/office/powerpoint/2010/main" val="398709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223333-EC5A-2C1F-42EC-7DFCC975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Enquête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CF591B-07A4-126E-4E83-B305C989E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Démission </a:t>
            </a:r>
            <a:r>
              <a:rPr lang="fr-CA"/>
              <a:t>de Charles Hernu </a:t>
            </a:r>
            <a:endParaRPr lang="fr-CA" dirty="0"/>
          </a:p>
          <a:p>
            <a:r>
              <a:rPr lang="fr-CA" dirty="0"/>
              <a:t>Les services secrets voulaient sabordé le navire</a:t>
            </a:r>
          </a:p>
        </p:txBody>
      </p:sp>
    </p:spTree>
    <p:extLst>
      <p:ext uri="{BB962C8B-B14F-4D97-AF65-F5344CB8AC3E}">
        <p14:creationId xmlns:p14="http://schemas.microsoft.com/office/powerpoint/2010/main" val="14633455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Application>Microsoft Office PowerPoint</Application>
  <PresentationFormat>Grand écran</PresentationFormat>
  <Paragraphs>20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warrior</vt:lpstr>
      <vt:lpstr>Où?</vt:lpstr>
      <vt:lpstr>Quand?</vt:lpstr>
      <vt:lpstr>Quoi?</vt:lpstr>
      <vt:lpstr>Conséquence </vt:lpstr>
      <vt:lpstr>Pays </vt:lpstr>
      <vt:lpstr>Pm1</vt:lpstr>
      <vt:lpstr>Pm2</vt:lpstr>
      <vt:lpstr>Enquête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warrior</dc:title>
  <dc:creator>aberthiaume91 Alexis</dc:creator>
  <cp:lastModifiedBy>aberthiaume91 Alexis</cp:lastModifiedBy>
  <cp:revision>1</cp:revision>
  <dcterms:created xsi:type="dcterms:W3CDTF">2023-11-10T19:50:07Z</dcterms:created>
  <dcterms:modified xsi:type="dcterms:W3CDTF">2023-11-10T20:15:33Z</dcterms:modified>
</cp:coreProperties>
</file>