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3B5C98-4E3C-2E7B-D9A8-A826E0BDF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DE81E3-0503-2DA4-21A1-D93D3615C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CEDEAC-7A9B-F2A5-1164-EBBEA64A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74674-49B9-2699-5EA6-B8A885C1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EFB36B-6373-0687-5DFF-1CBB9778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467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B395E-5453-DBB9-CA57-B6584340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2274F2-398F-EDC8-87D7-0ECBA10D5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5AC1B0-E372-5509-BC09-E54F34122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8697B3-0A64-9CD0-FCE2-069D3BB7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695864-21FF-D9EA-D59F-DF564CEC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995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CFBC62-0211-1138-5045-CDA1AFBF6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E5C34E-2692-7500-F066-58457F7C3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971D0-B467-A5AE-D4D2-B0589FB1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496C60-DEB4-C71E-2B46-1D9F1FF6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1C6FA2-38BD-992F-6BF8-4BD18DC5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651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B5F0A-4855-0881-10DB-13DE07125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1A62B6-B8D2-766A-4CBC-F90EBA20C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0D9829-169B-4F6B-084E-FC98901F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CA2EF2-36FA-8493-712D-D16B8A01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8458B9-503E-53D8-11F8-280DD8D5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59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BAF2F-F75B-0D34-E4BA-DBE732EC1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E1523E-FCBD-E071-CFB9-1F07F60EA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376CE2-7C44-C6E0-CCAE-29D17902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E5447F-A6E4-5BC8-752D-7DB866C11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BEED4-58CE-32E3-EF90-F727349F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942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3DEB3-054D-706F-5569-424C7C5E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6B1C96-CAAA-4449-CD1C-2A7F22976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A7A7AB-8BD4-68FA-4FD9-3864FF8BA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5AEF32-D5C9-D3DD-5510-5DB36142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C5EF5D-49B8-2F90-0FA0-B0D7398C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E797B3-5AF3-683B-2D79-DE68339F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103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6A4564-E1F1-6654-130B-0F2BE06FC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CD0F36-1027-624A-1465-89CE72628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4D3CA1-1633-CF54-C720-6EA204317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B6C51C0-A292-D1FD-198C-AF65FB596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872F4F1-7381-7A36-0C04-089473811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CB16D5-41B2-8084-EBDF-D9900E56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7D765D9-17FB-FD78-5646-A2466FF2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3DA173-316D-0BE5-E62D-FF60A066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69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69A6A4-A4DB-9FDB-8390-33CD621AB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0D68137-4DC6-A4CC-F985-CF84E3C74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C7B60-8E68-DC3A-6C16-E66AA83B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553F93-C8C0-13FB-2C43-06978F92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21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87ACB66-55B8-EE96-AECA-42E9BE09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EDB052-4D5E-B21D-A67F-C6068BC6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20FB3D-C668-C27B-DF21-806D531A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50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247C8-D262-AA91-40D7-39DA8819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F57F6F-7BEF-1D7D-591E-907433B87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B4AD1F-0832-E8AF-5917-BE6E23C72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080B21-4C71-360B-53BB-7982C635E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AFE596-F105-4791-F622-58DDB3E98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21D978-A166-17F0-4094-A2FB517A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624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643106-930D-03AF-AE2F-426924E13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27C2A09-366F-BC67-1D30-DCF9D1AA45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703352-8835-7BB9-A8F0-A8DA59AB4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944872-3277-A3D6-BAA2-C37E670E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224C0C-884A-87EF-A782-8F7103A1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2F2116-77DF-A004-8767-B0642750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023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615ECAB-10E1-DA09-9723-07E9F344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FBECB4-5477-CED0-BD4C-412D804F9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A248FC-1E00-88CC-212F-83A2E3876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C6AE4-3202-4613-A78C-DC70F015B32E}" type="datetimeFigureOut">
              <a:rPr lang="fr-CA" smtClean="0"/>
              <a:t>2023-09-25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8DD834-D9C2-47F8-FB61-C1BD5970F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950D6D-D6FE-5110-A663-5C662D43B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664F-904B-4758-AC68-AA2D10BD07F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965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CDA1E2-3A08-DB20-31E8-67A1D4129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Phénomènes observables la nuit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34081F-B0C6-4D6C-7429-6C5A17260F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alexis</a:t>
            </a:r>
            <a:r>
              <a:rPr lang="fr-CA" dirty="0"/>
              <a:t> </a:t>
            </a:r>
            <a:r>
              <a:rPr lang="fr-CA" dirty="0" err="1"/>
              <a:t>berthiaume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2697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2C5F3F-4B21-6717-6AE3-D1ED8C73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Étoile filante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A67A21F-8EE6-AA43-851A-C382CFA27D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2312" y="2575135"/>
            <a:ext cx="6702021" cy="3796789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69B090B5-B5E5-D0CA-7358-F9F745869C44}"/>
              </a:ext>
            </a:extLst>
          </p:cNvPr>
          <p:cNvSpPr/>
          <p:nvPr/>
        </p:nvSpPr>
        <p:spPr>
          <a:xfrm rot="13603709">
            <a:off x="6292885" y="2743416"/>
            <a:ext cx="401889" cy="1674718"/>
          </a:xfrm>
          <a:prstGeom prst="upArrow">
            <a:avLst>
              <a:gd name="adj1" fmla="val 50000"/>
              <a:gd name="adj2" fmla="val 47661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7693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FB6962-7123-B8BF-EA4C-7AC63561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Aurores boréales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5D38586-6482-AE83-6624-F8976DD567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804" y="1765998"/>
            <a:ext cx="7767587" cy="4565352"/>
          </a:xfrm>
        </p:spPr>
      </p:pic>
    </p:spTree>
    <p:extLst>
      <p:ext uri="{BB962C8B-B14F-4D97-AF65-F5344CB8AC3E}">
        <p14:creationId xmlns:p14="http://schemas.microsoft.com/office/powerpoint/2010/main" val="315628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0619F-86D1-220D-F276-B0D94480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Province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F361B0D-2D9B-6FD0-EE56-31FFD0CDCB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7816" y="1805502"/>
            <a:ext cx="6179417" cy="4503976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896E4068-E191-54AD-5FB3-EBDD4B53FB28}"/>
              </a:ext>
            </a:extLst>
          </p:cNvPr>
          <p:cNvSpPr/>
          <p:nvPr/>
        </p:nvSpPr>
        <p:spPr>
          <a:xfrm>
            <a:off x="6442510" y="3429000"/>
            <a:ext cx="500514" cy="132556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041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715028-CC2C-2409-B4F7-7E58986E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Région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EF434C7-B484-3312-09D8-D784B284E5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4400" y="1577812"/>
            <a:ext cx="4846320" cy="4915063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43CD8D92-DCB0-60B1-4C74-609845AA25FF}"/>
              </a:ext>
            </a:extLst>
          </p:cNvPr>
          <p:cNvSpPr/>
          <p:nvPr/>
        </p:nvSpPr>
        <p:spPr>
          <a:xfrm>
            <a:off x="5509126" y="3926841"/>
            <a:ext cx="282074" cy="102108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197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FABF8-3208-B416-11B1-4D9C8FE8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B71A730-03BA-7381-5C9A-0868CCAC4F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960" y="1370319"/>
            <a:ext cx="6543040" cy="5122556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6F1F59E3-0E0F-0635-4A7D-7BE3FBAEC481}"/>
              </a:ext>
            </a:extLst>
          </p:cNvPr>
          <p:cNvSpPr/>
          <p:nvPr/>
        </p:nvSpPr>
        <p:spPr>
          <a:xfrm>
            <a:off x="5845743" y="3764280"/>
            <a:ext cx="500514" cy="132556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9204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Phénomènes observables la nuit</vt:lpstr>
      <vt:lpstr>Étoile filante </vt:lpstr>
      <vt:lpstr>Aurores boréales</vt:lpstr>
      <vt:lpstr>Province </vt:lpstr>
      <vt:lpstr>Région </vt:lpstr>
      <vt:lpstr>Localité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Phénomènes observables la nuit</dc:title>
  <dc:creator>aberthiaume91 Alexis</dc:creator>
  <cp:lastModifiedBy>aberthiaume91 Alexis</cp:lastModifiedBy>
  <cp:revision>1</cp:revision>
  <dcterms:created xsi:type="dcterms:W3CDTF">2023-09-25T19:00:05Z</dcterms:created>
  <dcterms:modified xsi:type="dcterms:W3CDTF">2023-09-25T19:32:57Z</dcterms:modified>
</cp:coreProperties>
</file>