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7700"/>
    <a:srgbClr val="FF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34AB8-2FDE-88DE-A383-4FB532DAE3AF}" v="3" dt="2023-10-11T02:38:21.368"/>
    <p1510:client id="{63727954-2FC7-48AB-BE5E-558C3AF292F2}" v="2044" dt="2023-10-03T20:47:26.386"/>
    <p1510:client id="{85B2265B-01B9-DCE2-B0D8-8B7E796CD05C}" v="9" dt="2023-10-09T17:06:41.158"/>
    <p1510:client id="{C016C33C-90B7-AC29-BF05-D46857CD1F2C}" v="620" dt="2023-10-04T17:04:33.756"/>
    <p1510:client id="{F3963438-42B2-87B4-42C1-671BE6A5F0DF}" v="80" dt="2023-10-06T17:38:20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rthiaume91 Alexis" userId="S::aberthiaume91@scol.qc.ca::43433c94-cd36-4570-9110-2c3e01c1d110" providerId="AD" clId="Web-{C016C33C-90B7-AC29-BF05-D46857CD1F2C}"/>
    <pc:docChg chg="delSld modSld">
      <pc:chgData name="aberthiaume91 Alexis" userId="S::aberthiaume91@scol.qc.ca::43433c94-cd36-4570-9110-2c3e01c1d110" providerId="AD" clId="Web-{C016C33C-90B7-AC29-BF05-D46857CD1F2C}" dt="2023-10-04T17:04:33.756" v="594" actId="20577"/>
      <pc:docMkLst>
        <pc:docMk/>
      </pc:docMkLst>
      <pc:sldChg chg="modSp modAnim">
        <pc:chgData name="aberthiaume91 Alexis" userId="S::aberthiaume91@scol.qc.ca::43433c94-cd36-4570-9110-2c3e01c1d110" providerId="AD" clId="Web-{C016C33C-90B7-AC29-BF05-D46857CD1F2C}" dt="2023-10-03T22:19:47.781" v="505"/>
        <pc:sldMkLst>
          <pc:docMk/>
          <pc:sldMk cId="1244029231" sldId="257"/>
        </pc:sldMkLst>
        <pc:spChg chg="mod">
          <ac:chgData name="aberthiaume91 Alexis" userId="S::aberthiaume91@scol.qc.ca::43433c94-cd36-4570-9110-2c3e01c1d110" providerId="AD" clId="Web-{C016C33C-90B7-AC29-BF05-D46857CD1F2C}" dt="2023-10-03T22:18:25.437" v="493" actId="1076"/>
          <ac:spMkLst>
            <pc:docMk/>
            <pc:sldMk cId="1244029231" sldId="257"/>
            <ac:spMk id="7" creationId="{DE880EB9-21F8-9FA6-4613-D4C0742960C0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8:28.609" v="494" actId="1076"/>
          <ac:spMkLst>
            <pc:docMk/>
            <pc:sldMk cId="1244029231" sldId="257"/>
            <ac:spMk id="14" creationId="{F0A96B84-8B9E-181D-C23A-FD0E25278711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8:08.281" v="490" actId="688"/>
          <ac:spMkLst>
            <pc:docMk/>
            <pc:sldMk cId="1244029231" sldId="257"/>
            <ac:spMk id="16" creationId="{02D84403-802C-626C-6FB5-691D02F3E5CF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8:12.609" v="491" actId="1076"/>
          <ac:spMkLst>
            <pc:docMk/>
            <pc:sldMk cId="1244029231" sldId="257"/>
            <ac:spMk id="20" creationId="{F0451E5C-113F-1D36-2862-355DE545E9C3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9:11.625" v="502" actId="1076"/>
          <ac:spMkLst>
            <pc:docMk/>
            <pc:sldMk cId="1244029231" sldId="257"/>
            <ac:spMk id="21" creationId="{524BB95F-3447-FB24-0EF6-AB7943B12AAA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8:50.140" v="498" actId="1076"/>
          <ac:spMkLst>
            <pc:docMk/>
            <pc:sldMk cId="1244029231" sldId="257"/>
            <ac:spMk id="22" creationId="{1739DA44-F054-B1E5-BB42-14699F23446A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9:01.390" v="500" actId="1076"/>
          <ac:spMkLst>
            <pc:docMk/>
            <pc:sldMk cId="1244029231" sldId="257"/>
            <ac:spMk id="23" creationId="{16F3B1AE-3339-6C04-B299-EFA10EC87522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19:05.734" v="501" actId="1076"/>
          <ac:spMkLst>
            <pc:docMk/>
            <pc:sldMk cId="1244029231" sldId="257"/>
            <ac:spMk id="24" creationId="{87B59363-D5B8-6B9F-E941-E5DFD83D10DD}"/>
          </ac:spMkLst>
        </pc:spChg>
      </pc:sldChg>
      <pc:sldChg chg="addSp delSp modSp addAnim delAnim modAnim">
        <pc:chgData name="aberthiaume91 Alexis" userId="S::aberthiaume91@scol.qc.ca::43433c94-cd36-4570-9110-2c3e01c1d110" providerId="AD" clId="Web-{C016C33C-90B7-AC29-BF05-D46857CD1F2C}" dt="2023-10-03T22:58:59.528" v="559" actId="1076"/>
        <pc:sldMkLst>
          <pc:docMk/>
          <pc:sldMk cId="3474070964" sldId="258"/>
        </pc:sldMkLst>
        <pc:spChg chg="mod">
          <ac:chgData name="aberthiaume91 Alexis" userId="S::aberthiaume91@scol.qc.ca::43433c94-cd36-4570-9110-2c3e01c1d110" providerId="AD" clId="Web-{C016C33C-90B7-AC29-BF05-D46857CD1F2C}" dt="2023-10-03T22:25:00.155" v="509" actId="20577"/>
          <ac:spMkLst>
            <pc:docMk/>
            <pc:sldMk cId="3474070964" sldId="258"/>
            <ac:spMk id="2" creationId="{8DD508A6-9720-598C-4E06-B6A1D6B469F3}"/>
          </ac:spMkLst>
        </pc:spChg>
        <pc:spChg chg="add mod">
          <ac:chgData name="aberthiaume91 Alexis" userId="S::aberthiaume91@scol.qc.ca::43433c94-cd36-4570-9110-2c3e01c1d110" providerId="AD" clId="Web-{C016C33C-90B7-AC29-BF05-D46857CD1F2C}" dt="2023-10-03T22:58:59.528" v="559" actId="1076"/>
          <ac:spMkLst>
            <pc:docMk/>
            <pc:sldMk cId="3474070964" sldId="258"/>
            <ac:spMk id="7" creationId="{07ECCCA5-FD24-5474-2D44-F73656C3DF87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2:28:15.061" v="511"/>
          <ac:spMkLst>
            <pc:docMk/>
            <pc:sldMk cId="3474070964" sldId="258"/>
            <ac:spMk id="7" creationId="{9A26B1BD-3C39-88AD-1D51-9FD4B49163BA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2:28:34.623" v="516"/>
          <ac:spMkLst>
            <pc:docMk/>
            <pc:sldMk cId="3474070964" sldId="258"/>
            <ac:spMk id="9" creationId="{639C0F03-701A-5B0B-2FA9-4D580D0C7E62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2:28:23.405" v="514"/>
          <ac:spMkLst>
            <pc:docMk/>
            <pc:sldMk cId="3474070964" sldId="258"/>
            <ac:spMk id="10" creationId="{0530BDCA-4889-C947-F6B0-955A15A53B69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2:28:19.905" v="512"/>
          <ac:spMkLst>
            <pc:docMk/>
            <pc:sldMk cId="3474070964" sldId="258"/>
            <ac:spMk id="11" creationId="{EB241FAE-E2C9-CEEE-FFE1-F7EA86931AD2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2:28:21.436" v="513"/>
          <ac:spMkLst>
            <pc:docMk/>
            <pc:sldMk cId="3474070964" sldId="258"/>
            <ac:spMk id="12" creationId="{C1EC1FC8-7ADD-3D10-67B2-E46507D9C808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2:35:35.529" v="534" actId="20577"/>
          <ac:spMkLst>
            <pc:docMk/>
            <pc:sldMk cId="3474070964" sldId="258"/>
            <ac:spMk id="15" creationId="{E570A27F-17D7-1203-D3EA-6542D6CA7944}"/>
          </ac:spMkLst>
        </pc:spChg>
        <pc:picChg chg="mod">
          <ac:chgData name="aberthiaume91 Alexis" userId="S::aberthiaume91@scol.qc.ca::43433c94-cd36-4570-9110-2c3e01c1d110" providerId="AD" clId="Web-{C016C33C-90B7-AC29-BF05-D46857CD1F2C}" dt="2023-10-03T22:29:10.217" v="524" actId="1076"/>
          <ac:picMkLst>
            <pc:docMk/>
            <pc:sldMk cId="3474070964" sldId="258"/>
            <ac:picMk id="5" creationId="{02C03BFD-7425-1814-6664-27290A61BEE0}"/>
          </ac:picMkLst>
        </pc:picChg>
        <pc:picChg chg="del">
          <ac:chgData name="aberthiaume91 Alexis" userId="S::aberthiaume91@scol.qc.ca::43433c94-cd36-4570-9110-2c3e01c1d110" providerId="AD" clId="Web-{C016C33C-90B7-AC29-BF05-D46857CD1F2C}" dt="2023-10-03T22:28:47.670" v="521"/>
          <ac:picMkLst>
            <pc:docMk/>
            <pc:sldMk cId="3474070964" sldId="258"/>
            <ac:picMk id="6" creationId="{74D847F0-210E-5289-8CA8-EE4F464B111A}"/>
          </ac:picMkLst>
        </pc:picChg>
        <pc:picChg chg="add mod ord">
          <ac:chgData name="aberthiaume91 Alexis" userId="S::aberthiaume91@scol.qc.ca::43433c94-cd36-4570-9110-2c3e01c1d110" providerId="AD" clId="Web-{C016C33C-90B7-AC29-BF05-D46857CD1F2C}" dt="2023-10-03T22:29:06.373" v="523"/>
          <ac:picMkLst>
            <pc:docMk/>
            <pc:sldMk cId="3474070964" sldId="258"/>
            <ac:picMk id="8" creationId="{DF4D5B47-F66E-4B0F-2A02-895DC741795C}"/>
          </ac:picMkLst>
        </pc:picChg>
      </pc:sldChg>
      <pc:sldChg chg="modSp">
        <pc:chgData name="aberthiaume91 Alexis" userId="S::aberthiaume91@scol.qc.ca::43433c94-cd36-4570-9110-2c3e01c1d110" providerId="AD" clId="Web-{C016C33C-90B7-AC29-BF05-D46857CD1F2C}" dt="2023-10-04T17:02:46.101" v="578" actId="20577"/>
        <pc:sldMkLst>
          <pc:docMk/>
          <pc:sldMk cId="2306749098" sldId="259"/>
        </pc:sldMkLst>
        <pc:spChg chg="mod">
          <ac:chgData name="aberthiaume91 Alexis" userId="S::aberthiaume91@scol.qc.ca::43433c94-cd36-4570-9110-2c3e01c1d110" providerId="AD" clId="Web-{C016C33C-90B7-AC29-BF05-D46857CD1F2C}" dt="2023-10-04T17:02:46.101" v="578" actId="20577"/>
          <ac:spMkLst>
            <pc:docMk/>
            <pc:sldMk cId="2306749098" sldId="259"/>
            <ac:spMk id="3" creationId="{D3F4B593-6FAC-245B-79BE-53F763BA01AE}"/>
          </ac:spMkLst>
        </pc:spChg>
      </pc:sldChg>
      <pc:sldChg chg="modSp">
        <pc:chgData name="aberthiaume91 Alexis" userId="S::aberthiaume91@scol.qc.ca::43433c94-cd36-4570-9110-2c3e01c1d110" providerId="AD" clId="Web-{C016C33C-90B7-AC29-BF05-D46857CD1F2C}" dt="2023-10-03T21:45:54.129" v="109" actId="1076"/>
        <pc:sldMkLst>
          <pc:docMk/>
          <pc:sldMk cId="3968758115" sldId="260"/>
        </pc:sldMkLst>
        <pc:spChg chg="mod">
          <ac:chgData name="aberthiaume91 Alexis" userId="S::aberthiaume91@scol.qc.ca::43433c94-cd36-4570-9110-2c3e01c1d110" providerId="AD" clId="Web-{C016C33C-90B7-AC29-BF05-D46857CD1F2C}" dt="2023-10-03T21:45:46.316" v="106" actId="14100"/>
          <ac:spMkLst>
            <pc:docMk/>
            <pc:sldMk cId="3968758115" sldId="260"/>
            <ac:spMk id="3" creationId="{F49986EE-BD58-947F-4A0A-13061059104D}"/>
          </ac:spMkLst>
        </pc:spChg>
        <pc:spChg chg="mod">
          <ac:chgData name="aberthiaume91 Alexis" userId="S::aberthiaume91@scol.qc.ca::43433c94-cd36-4570-9110-2c3e01c1d110" providerId="AD" clId="Web-{C016C33C-90B7-AC29-BF05-D46857CD1F2C}" dt="2023-10-03T21:45:54.129" v="109" actId="1076"/>
          <ac:spMkLst>
            <pc:docMk/>
            <pc:sldMk cId="3968758115" sldId="260"/>
            <ac:spMk id="6" creationId="{E494D8D2-19DA-01E8-CE33-5BC74CFF5CF4}"/>
          </ac:spMkLst>
        </pc:spChg>
        <pc:picChg chg="mod">
          <ac:chgData name="aberthiaume91 Alexis" userId="S::aberthiaume91@scol.qc.ca::43433c94-cd36-4570-9110-2c3e01c1d110" providerId="AD" clId="Web-{C016C33C-90B7-AC29-BF05-D46857CD1F2C}" dt="2023-10-03T21:45:48.394" v="107" actId="1076"/>
          <ac:picMkLst>
            <pc:docMk/>
            <pc:sldMk cId="3968758115" sldId="260"/>
            <ac:picMk id="7" creationId="{42683830-ACA1-C1CD-0492-6493D106EEAC}"/>
          </ac:picMkLst>
        </pc:picChg>
      </pc:sldChg>
      <pc:sldChg chg="modSp">
        <pc:chgData name="aberthiaume91 Alexis" userId="S::aberthiaume91@scol.qc.ca::43433c94-cd36-4570-9110-2c3e01c1d110" providerId="AD" clId="Web-{C016C33C-90B7-AC29-BF05-D46857CD1F2C}" dt="2023-10-04T17:01:19.071" v="571" actId="20577"/>
        <pc:sldMkLst>
          <pc:docMk/>
          <pc:sldMk cId="2350766195" sldId="261"/>
        </pc:sldMkLst>
        <pc:spChg chg="mod">
          <ac:chgData name="aberthiaume91 Alexis" userId="S::aberthiaume91@scol.qc.ca::43433c94-cd36-4570-9110-2c3e01c1d110" providerId="AD" clId="Web-{C016C33C-90B7-AC29-BF05-D46857CD1F2C}" dt="2023-10-04T17:01:19.071" v="571" actId="20577"/>
          <ac:spMkLst>
            <pc:docMk/>
            <pc:sldMk cId="2350766195" sldId="261"/>
            <ac:spMk id="3" creationId="{FDB5328D-48B8-4B66-5551-5465943B590A}"/>
          </ac:spMkLst>
        </pc:spChg>
      </pc:sldChg>
      <pc:sldChg chg="addSp delSp modSp addAnim delAnim modAnim">
        <pc:chgData name="aberthiaume91 Alexis" userId="S::aberthiaume91@scol.qc.ca::43433c94-cd36-4570-9110-2c3e01c1d110" providerId="AD" clId="Web-{C016C33C-90B7-AC29-BF05-D46857CD1F2C}" dt="2023-10-04T17:04:33.756" v="594" actId="20577"/>
        <pc:sldMkLst>
          <pc:docMk/>
          <pc:sldMk cId="907178828" sldId="262"/>
        </pc:sldMkLst>
        <pc:spChg chg="mod">
          <ac:chgData name="aberthiaume91 Alexis" userId="S::aberthiaume91@scol.qc.ca::43433c94-cd36-4570-9110-2c3e01c1d110" providerId="AD" clId="Web-{C016C33C-90B7-AC29-BF05-D46857CD1F2C}" dt="2023-10-03T21:59:48.690" v="310" actId="20577"/>
          <ac:spMkLst>
            <pc:docMk/>
            <pc:sldMk cId="907178828" sldId="262"/>
            <ac:spMk id="2" creationId="{430AA40A-63D8-0E38-B59D-403814DC392E}"/>
          </ac:spMkLst>
        </pc:spChg>
        <pc:spChg chg="del">
          <ac:chgData name="aberthiaume91 Alexis" userId="S::aberthiaume91@scol.qc.ca::43433c94-cd36-4570-9110-2c3e01c1d110" providerId="AD" clId="Web-{C016C33C-90B7-AC29-BF05-D46857CD1F2C}" dt="2023-10-03T20:53:18.674" v="0"/>
          <ac:spMkLst>
            <pc:docMk/>
            <pc:sldMk cId="907178828" sldId="262"/>
            <ac:spMk id="3" creationId="{D1213B40-C0C0-7CA7-5E7C-5EE05B2BB161}"/>
          </ac:spMkLst>
        </pc:spChg>
        <pc:spChg chg="add del mod">
          <ac:chgData name="aberthiaume91 Alexis" userId="S::aberthiaume91@scol.qc.ca::43433c94-cd36-4570-9110-2c3e01c1d110" providerId="AD" clId="Web-{C016C33C-90B7-AC29-BF05-D46857CD1F2C}" dt="2023-10-04T17:04:33.756" v="594" actId="20577"/>
          <ac:spMkLst>
            <pc:docMk/>
            <pc:sldMk cId="907178828" sldId="262"/>
            <ac:spMk id="4" creationId="{9DC5CCCD-1F48-6165-416C-8210ECD375B5}"/>
          </ac:spMkLst>
        </pc:spChg>
        <pc:spChg chg="add del mod">
          <ac:chgData name="aberthiaume91 Alexis" userId="S::aberthiaume91@scol.qc.ca::43433c94-cd36-4570-9110-2c3e01c1d110" providerId="AD" clId="Web-{C016C33C-90B7-AC29-BF05-D46857CD1F2C}" dt="2023-10-03T21:53:56.112" v="138"/>
          <ac:spMkLst>
            <pc:docMk/>
            <pc:sldMk cId="907178828" sldId="262"/>
            <ac:spMk id="6" creationId="{1F3907DC-1F48-B7B4-8CEB-BDC09EBADD03}"/>
          </ac:spMkLst>
        </pc:spChg>
        <pc:spChg chg="add del mod">
          <ac:chgData name="aberthiaume91 Alexis" userId="S::aberthiaume91@scol.qc.ca::43433c94-cd36-4570-9110-2c3e01c1d110" providerId="AD" clId="Web-{C016C33C-90B7-AC29-BF05-D46857CD1F2C}" dt="2023-10-03T20:55:18.926" v="3"/>
          <ac:spMkLst>
            <pc:docMk/>
            <pc:sldMk cId="907178828" sldId="262"/>
            <ac:spMk id="6" creationId="{FE0CFAF4-4C5D-6D0E-436A-9E9651D37E99}"/>
          </ac:spMkLst>
        </pc:spChg>
        <pc:spChg chg="add del mod">
          <ac:chgData name="aberthiaume91 Alexis" userId="S::aberthiaume91@scol.qc.ca::43433c94-cd36-4570-9110-2c3e01c1d110" providerId="AD" clId="Web-{C016C33C-90B7-AC29-BF05-D46857CD1F2C}" dt="2023-10-03T20:59:45.555" v="5"/>
          <ac:spMkLst>
            <pc:docMk/>
            <pc:sldMk cId="907178828" sldId="262"/>
            <ac:spMk id="9" creationId="{D3B32CBC-7F19-0C9D-9739-6BC968FFAFA6}"/>
          </ac:spMkLst>
        </pc:spChg>
        <pc:spChg chg="add del mod">
          <ac:chgData name="aberthiaume91 Alexis" userId="S::aberthiaume91@scol.qc.ca::43433c94-cd36-4570-9110-2c3e01c1d110" providerId="AD" clId="Web-{C016C33C-90B7-AC29-BF05-D46857CD1F2C}" dt="2023-10-03T21:05:14.546" v="35"/>
          <ac:spMkLst>
            <pc:docMk/>
            <pc:sldMk cId="907178828" sldId="262"/>
            <ac:spMk id="12" creationId="{20B58EA6-6A53-DA86-D9DA-F9E28CC88008}"/>
          </ac:spMkLst>
        </pc:spChg>
        <pc:picChg chg="add del mod ord">
          <ac:chgData name="aberthiaume91 Alexis" userId="S::aberthiaume91@scol.qc.ca::43433c94-cd36-4570-9110-2c3e01c1d110" providerId="AD" clId="Web-{C016C33C-90B7-AC29-BF05-D46857CD1F2C}" dt="2023-10-03T20:54:41.972" v="2"/>
          <ac:picMkLst>
            <pc:docMk/>
            <pc:sldMk cId="907178828" sldId="262"/>
            <ac:picMk id="4" creationId="{0F3B4E05-2E9C-D22D-9C0E-3999BC2B41D7}"/>
          </ac:picMkLst>
        </pc:picChg>
        <pc:picChg chg="add del mod ord">
          <ac:chgData name="aberthiaume91 Alexis" userId="S::aberthiaume91@scol.qc.ca::43433c94-cd36-4570-9110-2c3e01c1d110" providerId="AD" clId="Web-{C016C33C-90B7-AC29-BF05-D46857CD1F2C}" dt="2023-10-03T20:56:17.114" v="4"/>
          <ac:picMkLst>
            <pc:docMk/>
            <pc:sldMk cId="907178828" sldId="262"/>
            <ac:picMk id="7" creationId="{2B40D319-583C-24F5-1FBB-1CFB967D889D}"/>
          </ac:picMkLst>
        </pc:picChg>
        <pc:picChg chg="add del mod ord">
          <ac:chgData name="aberthiaume91 Alexis" userId="S::aberthiaume91@scol.qc.ca::43433c94-cd36-4570-9110-2c3e01c1d110" providerId="AD" clId="Web-{C016C33C-90B7-AC29-BF05-D46857CD1F2C}" dt="2023-10-03T20:59:48.743" v="6"/>
          <ac:picMkLst>
            <pc:docMk/>
            <pc:sldMk cId="907178828" sldId="262"/>
            <ac:picMk id="10" creationId="{60D706C6-58A9-A365-C654-77290B0C7717}"/>
          </ac:picMkLst>
        </pc:picChg>
        <pc:picChg chg="add del mod ord">
          <ac:chgData name="aberthiaume91 Alexis" userId="S::aberthiaume91@scol.qc.ca::43433c94-cd36-4570-9110-2c3e01c1d110" providerId="AD" clId="Web-{C016C33C-90B7-AC29-BF05-D46857CD1F2C}" dt="2023-10-03T21:53:14.628" v="114"/>
          <ac:picMkLst>
            <pc:docMk/>
            <pc:sldMk cId="907178828" sldId="262"/>
            <ac:picMk id="13" creationId="{1EE706D2-83CE-EB23-937B-D626F43B34C7}"/>
          </ac:picMkLst>
        </pc:picChg>
      </pc:sldChg>
      <pc:sldChg chg="modSp del">
        <pc:chgData name="aberthiaume91 Alexis" userId="S::aberthiaume91@scol.qc.ca::43433c94-cd36-4570-9110-2c3e01c1d110" providerId="AD" clId="Web-{C016C33C-90B7-AC29-BF05-D46857CD1F2C}" dt="2023-10-04T12:04:52.773" v="560"/>
        <pc:sldMkLst>
          <pc:docMk/>
          <pc:sldMk cId="3462976145" sldId="263"/>
        </pc:sldMkLst>
        <pc:spChg chg="mod">
          <ac:chgData name="aberthiaume91 Alexis" userId="S::aberthiaume91@scol.qc.ca::43433c94-cd36-4570-9110-2c3e01c1d110" providerId="AD" clId="Web-{C016C33C-90B7-AC29-BF05-D46857CD1F2C}" dt="2023-10-03T21:34:52.614" v="95" actId="20577"/>
          <ac:spMkLst>
            <pc:docMk/>
            <pc:sldMk cId="3462976145" sldId="263"/>
            <ac:spMk id="3" creationId="{91F2AECB-6295-1510-1BE1-1812ECB2C1A9}"/>
          </ac:spMkLst>
        </pc:spChg>
      </pc:sldChg>
      <pc:sldChg chg="mod setBg addAnim delAnim modAnim">
        <pc:chgData name="aberthiaume91 Alexis" userId="S::aberthiaume91@scol.qc.ca::43433c94-cd36-4570-9110-2c3e01c1d110" providerId="AD" clId="Web-{C016C33C-90B7-AC29-BF05-D46857CD1F2C}" dt="2023-10-03T21:33:23.661" v="81"/>
        <pc:sldMkLst>
          <pc:docMk/>
          <pc:sldMk cId="3065535139" sldId="264"/>
        </pc:sldMkLst>
      </pc:sldChg>
    </pc:docChg>
  </pc:docChgLst>
  <pc:docChgLst>
    <pc:chgData name="aberthiaume91 Alexis" userId="S::aberthiaume91@scol.qc.ca::43433c94-cd36-4570-9110-2c3e01c1d110" providerId="AD" clId="Web-{4EF34AB8-2FDE-88DE-A383-4FB532DAE3AF}"/>
    <pc:docChg chg="modSld">
      <pc:chgData name="aberthiaume91 Alexis" userId="S::aberthiaume91@scol.qc.ca::43433c94-cd36-4570-9110-2c3e01c1d110" providerId="AD" clId="Web-{4EF34AB8-2FDE-88DE-A383-4FB532DAE3AF}" dt="2023-10-11T02:38:21.368" v="3" actId="20577"/>
      <pc:docMkLst>
        <pc:docMk/>
      </pc:docMkLst>
      <pc:sldChg chg="modSp">
        <pc:chgData name="aberthiaume91 Alexis" userId="S::aberthiaume91@scol.qc.ca::43433c94-cd36-4570-9110-2c3e01c1d110" providerId="AD" clId="Web-{4EF34AB8-2FDE-88DE-A383-4FB532DAE3AF}" dt="2023-10-11T02:38:21.368" v="3" actId="20577"/>
        <pc:sldMkLst>
          <pc:docMk/>
          <pc:sldMk cId="2306749098" sldId="259"/>
        </pc:sldMkLst>
        <pc:spChg chg="mod">
          <ac:chgData name="aberthiaume91 Alexis" userId="S::aberthiaume91@scol.qc.ca::43433c94-cd36-4570-9110-2c3e01c1d110" providerId="AD" clId="Web-{4EF34AB8-2FDE-88DE-A383-4FB532DAE3AF}" dt="2023-10-11T02:38:21.368" v="3" actId="20577"/>
          <ac:spMkLst>
            <pc:docMk/>
            <pc:sldMk cId="2306749098" sldId="259"/>
            <ac:spMk id="3" creationId="{D3F4B593-6FAC-245B-79BE-53F763BA01AE}"/>
          </ac:spMkLst>
        </pc:spChg>
      </pc:sldChg>
    </pc:docChg>
  </pc:docChgLst>
  <pc:docChgLst>
    <pc:chgData name="aberthiaume91 Alexis" userId="S::aberthiaume91@scol.qc.ca::43433c94-cd36-4570-9110-2c3e01c1d110" providerId="AD" clId="Web-{85B2265B-01B9-DCE2-B0D8-8B7E796CD05C}"/>
    <pc:docChg chg="modSld">
      <pc:chgData name="aberthiaume91 Alexis" userId="S::aberthiaume91@scol.qc.ca::43433c94-cd36-4570-9110-2c3e01c1d110" providerId="AD" clId="Web-{85B2265B-01B9-DCE2-B0D8-8B7E796CD05C}" dt="2023-10-09T17:06:41.158" v="8" actId="20577"/>
      <pc:docMkLst>
        <pc:docMk/>
      </pc:docMkLst>
      <pc:sldChg chg="modSp">
        <pc:chgData name="aberthiaume91 Alexis" userId="S::aberthiaume91@scol.qc.ca::43433c94-cd36-4570-9110-2c3e01c1d110" providerId="AD" clId="Web-{85B2265B-01B9-DCE2-B0D8-8B7E796CD05C}" dt="2023-10-08T21:18:46.624" v="0" actId="1076"/>
        <pc:sldMkLst>
          <pc:docMk/>
          <pc:sldMk cId="3474070964" sldId="258"/>
        </pc:sldMkLst>
        <pc:picChg chg="mod">
          <ac:chgData name="aberthiaume91 Alexis" userId="S::aberthiaume91@scol.qc.ca::43433c94-cd36-4570-9110-2c3e01c1d110" providerId="AD" clId="Web-{85B2265B-01B9-DCE2-B0D8-8B7E796CD05C}" dt="2023-10-08T21:18:46.624" v="0" actId="1076"/>
          <ac:picMkLst>
            <pc:docMk/>
            <pc:sldMk cId="3474070964" sldId="258"/>
            <ac:picMk id="5" creationId="{02C03BFD-7425-1814-6664-27290A61BEE0}"/>
          </ac:picMkLst>
        </pc:picChg>
      </pc:sldChg>
      <pc:sldChg chg="modSp">
        <pc:chgData name="aberthiaume91 Alexis" userId="S::aberthiaume91@scol.qc.ca::43433c94-cd36-4570-9110-2c3e01c1d110" providerId="AD" clId="Web-{85B2265B-01B9-DCE2-B0D8-8B7E796CD05C}" dt="2023-10-09T17:06:41.158" v="8" actId="20577"/>
        <pc:sldMkLst>
          <pc:docMk/>
          <pc:sldMk cId="2306749098" sldId="259"/>
        </pc:sldMkLst>
        <pc:spChg chg="mod">
          <ac:chgData name="aberthiaume91 Alexis" userId="S::aberthiaume91@scol.qc.ca::43433c94-cd36-4570-9110-2c3e01c1d110" providerId="AD" clId="Web-{85B2265B-01B9-DCE2-B0D8-8B7E796CD05C}" dt="2023-10-09T17:06:41.158" v="8" actId="20577"/>
          <ac:spMkLst>
            <pc:docMk/>
            <pc:sldMk cId="2306749098" sldId="259"/>
            <ac:spMk id="3" creationId="{D3F4B593-6FAC-245B-79BE-53F763BA01AE}"/>
          </ac:spMkLst>
        </pc:spChg>
      </pc:sldChg>
    </pc:docChg>
  </pc:docChgLst>
  <pc:docChgLst>
    <pc:chgData name="aberthiaume91 Alexis" userId="S::aberthiaume91@scol.qc.ca::43433c94-cd36-4570-9110-2c3e01c1d110" providerId="AD" clId="Web-{F3963438-42B2-87B4-42C1-671BE6A5F0DF}"/>
    <pc:docChg chg="modSld">
      <pc:chgData name="aberthiaume91 Alexis" userId="S::aberthiaume91@scol.qc.ca::43433c94-cd36-4570-9110-2c3e01c1d110" providerId="AD" clId="Web-{F3963438-42B2-87B4-42C1-671BE6A5F0DF}" dt="2023-10-06T17:38:20.244" v="79" actId="20577"/>
      <pc:docMkLst>
        <pc:docMk/>
      </pc:docMkLst>
      <pc:sldChg chg="modSp">
        <pc:chgData name="aberthiaume91 Alexis" userId="S::aberthiaume91@scol.qc.ca::43433c94-cd36-4570-9110-2c3e01c1d110" providerId="AD" clId="Web-{F3963438-42B2-87B4-42C1-671BE6A5F0DF}" dt="2023-10-06T17:38:20.244" v="79" actId="20577"/>
        <pc:sldMkLst>
          <pc:docMk/>
          <pc:sldMk cId="2350766195" sldId="261"/>
        </pc:sldMkLst>
        <pc:spChg chg="mod">
          <ac:chgData name="aberthiaume91 Alexis" userId="S::aberthiaume91@scol.qc.ca::43433c94-cd36-4570-9110-2c3e01c1d110" providerId="AD" clId="Web-{F3963438-42B2-87B4-42C1-671BE6A5F0DF}" dt="2023-10-06T17:38:20.244" v="79" actId="20577"/>
          <ac:spMkLst>
            <pc:docMk/>
            <pc:sldMk cId="2350766195" sldId="261"/>
            <ac:spMk id="3" creationId="{FDB5328D-48B8-4B66-5551-5465943B590A}"/>
          </ac:spMkLst>
        </pc:spChg>
      </pc:sldChg>
    </pc:docChg>
  </pc:docChgLst>
  <pc:docChgLst>
    <pc:chgData clId="Web-{63727954-2FC7-48AB-BE5E-558C3AF292F2}"/>
    <pc:docChg chg="modSld">
      <pc:chgData name="" userId="" providerId="" clId="Web-{63727954-2FC7-48AB-BE5E-558C3AF292F2}" dt="2023-10-02T22:40:35.935" v="6" actId="20577"/>
      <pc:docMkLst>
        <pc:docMk/>
      </pc:docMkLst>
      <pc:sldChg chg="modSp">
        <pc:chgData name="" userId="" providerId="" clId="Web-{63727954-2FC7-48AB-BE5E-558C3AF292F2}" dt="2023-10-02T22:40:35.935" v="6" actId="20577"/>
        <pc:sldMkLst>
          <pc:docMk/>
          <pc:sldMk cId="109857222" sldId="256"/>
        </pc:sldMkLst>
        <pc:spChg chg="mod">
          <ac:chgData name="" userId="" providerId="" clId="Web-{63727954-2FC7-48AB-BE5E-558C3AF292F2}" dt="2023-10-02T22:40:35.935" v="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berthiaume91 Alexis" userId="S::aberthiaume91@scol.qc.ca::43433c94-cd36-4570-9110-2c3e01c1d110" providerId="AD" clId="Web-{63727954-2FC7-48AB-BE5E-558C3AF292F2}"/>
    <pc:docChg chg="addSld delSld modSld sldOrd">
      <pc:chgData name="aberthiaume91 Alexis" userId="S::aberthiaume91@scol.qc.ca::43433c94-cd36-4570-9110-2c3e01c1d110" providerId="AD" clId="Web-{63727954-2FC7-48AB-BE5E-558C3AF292F2}" dt="2023-10-03T20:47:26.167" v="1958"/>
      <pc:docMkLst>
        <pc:docMk/>
      </pc:docMkLst>
      <pc:sldChg chg="modSp mod setBg addAnim modAnim">
        <pc:chgData name="aberthiaume91 Alexis" userId="S::aberthiaume91@scol.qc.ca::43433c94-cd36-4570-9110-2c3e01c1d110" providerId="AD" clId="Web-{63727954-2FC7-48AB-BE5E-558C3AF292F2}" dt="2023-10-03T19:50:24.765" v="1896" actId="1076"/>
        <pc:sldMkLst>
          <pc:docMk/>
          <pc:sldMk cId="109857222" sldId="256"/>
        </pc:sldMkLst>
        <pc:spChg chg="mod">
          <ac:chgData name="aberthiaume91 Alexis" userId="S::aberthiaume91@scol.qc.ca::43433c94-cd36-4570-9110-2c3e01c1d110" providerId="AD" clId="Web-{63727954-2FC7-48AB-BE5E-558C3AF292F2}" dt="2023-10-03T19:50:19.859" v="1895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19:50:24.765" v="1896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addAnim delAnim modAnim">
        <pc:chgData name="aberthiaume91 Alexis" userId="S::aberthiaume91@scol.qc.ca::43433c94-cd36-4570-9110-2c3e01c1d110" providerId="AD" clId="Web-{63727954-2FC7-48AB-BE5E-558C3AF292F2}" dt="2023-10-03T10:40:07.822" v="497"/>
        <pc:sldMkLst>
          <pc:docMk/>
          <pc:sldMk cId="1244029231" sldId="257"/>
        </pc:sldMkLst>
        <pc:spChg chg="mod">
          <ac:chgData name="aberthiaume91 Alexis" userId="S::aberthiaume91@scol.qc.ca::43433c94-cd36-4570-9110-2c3e01c1d110" providerId="AD" clId="Web-{63727954-2FC7-48AB-BE5E-558C3AF292F2}" dt="2023-10-02T23:11:54.297" v="199" actId="20577"/>
          <ac:spMkLst>
            <pc:docMk/>
            <pc:sldMk cId="1244029231" sldId="257"/>
            <ac:spMk id="2" creationId="{C47C28AC-E35A-2023-48BC-D85182CED3CB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2T22:45:54.665" v="79" actId="20577"/>
          <ac:spMkLst>
            <pc:docMk/>
            <pc:sldMk cId="1244029231" sldId="257"/>
            <ac:spMk id="3" creationId="{D0C32A59-F4C3-41A8-9708-2D4000BEC04C}"/>
          </ac:spMkLst>
        </pc:spChg>
        <pc:spChg chg="add del mod">
          <ac:chgData name="aberthiaume91 Alexis" userId="S::aberthiaume91@scol.qc.ca::43433c94-cd36-4570-9110-2c3e01c1d110" providerId="AD" clId="Web-{63727954-2FC7-48AB-BE5E-558C3AF292F2}" dt="2023-10-02T23:03:27.211" v="105"/>
          <ac:spMkLst>
            <pc:docMk/>
            <pc:sldMk cId="1244029231" sldId="257"/>
            <ac:spMk id="5" creationId="{12EC360D-B705-9925-0346-585AD4D1F3A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9:05.337" v="290" actId="1076"/>
          <ac:spMkLst>
            <pc:docMk/>
            <pc:sldMk cId="1244029231" sldId="257"/>
            <ac:spMk id="7" creationId="{DE880EB9-21F8-9FA6-4613-D4C0742960C0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8:38.915" v="286" actId="1076"/>
          <ac:spMkLst>
            <pc:docMk/>
            <pc:sldMk cId="1244029231" sldId="257"/>
            <ac:spMk id="8" creationId="{53E48098-5E8A-2307-CCAB-C9CDC6F8A6E8}"/>
          </ac:spMkLst>
        </pc:spChg>
        <pc:spChg chg="add del">
          <ac:chgData name="aberthiaume91 Alexis" userId="S::aberthiaume91@scol.qc.ca::43433c94-cd36-4570-9110-2c3e01c1d110" providerId="AD" clId="Web-{63727954-2FC7-48AB-BE5E-558C3AF292F2}" dt="2023-10-02T23:03:24.977" v="104"/>
          <ac:spMkLst>
            <pc:docMk/>
            <pc:sldMk cId="1244029231" sldId="257"/>
            <ac:spMk id="9" creationId="{6F45B922-E86D-3764-C55D-3D8E8454809D}"/>
          </ac:spMkLst>
        </pc:spChg>
        <pc:spChg chg="add del">
          <ac:chgData name="aberthiaume91 Alexis" userId="S::aberthiaume91@scol.qc.ca::43433c94-cd36-4570-9110-2c3e01c1d110" providerId="AD" clId="Web-{63727954-2FC7-48AB-BE5E-558C3AF292F2}" dt="2023-10-02T23:03:34.055" v="107"/>
          <ac:spMkLst>
            <pc:docMk/>
            <pc:sldMk cId="1244029231" sldId="257"/>
            <ac:spMk id="10" creationId="{2D4B7C74-11B4-DE0F-CF9D-B66E8DC029A0}"/>
          </ac:spMkLst>
        </pc:spChg>
        <pc:spChg chg="add del">
          <ac:chgData name="aberthiaume91 Alexis" userId="S::aberthiaume91@scol.qc.ca::43433c94-cd36-4570-9110-2c3e01c1d110" providerId="AD" clId="Web-{63727954-2FC7-48AB-BE5E-558C3AF292F2}" dt="2023-10-02T23:03:41.461" v="109"/>
          <ac:spMkLst>
            <pc:docMk/>
            <pc:sldMk cId="1244029231" sldId="257"/>
            <ac:spMk id="11" creationId="{2D4B7C74-11B4-DE0F-CF9D-B66E8DC029A0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8:53.884" v="287" actId="1076"/>
          <ac:spMkLst>
            <pc:docMk/>
            <pc:sldMk cId="1244029231" sldId="257"/>
            <ac:spMk id="13" creationId="{4D3DD3BA-3EE0-7296-D4D3-E134FEE43200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8:57.228" v="288" actId="1076"/>
          <ac:spMkLst>
            <pc:docMk/>
            <pc:sldMk cId="1244029231" sldId="257"/>
            <ac:spMk id="14" creationId="{F0A96B84-8B9E-181D-C23A-FD0E25278711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08:56.565" v="143" actId="1076"/>
          <ac:spMkLst>
            <pc:docMk/>
            <pc:sldMk cId="1244029231" sldId="257"/>
            <ac:spMk id="15" creationId="{7D6D7092-64AC-E1AD-70A9-F92FE2E42DF7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09:02.440" v="145" actId="1076"/>
          <ac:spMkLst>
            <pc:docMk/>
            <pc:sldMk cId="1244029231" sldId="257"/>
            <ac:spMk id="16" creationId="{02D84403-802C-626C-6FB5-691D02F3E5CF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0:24.845" v="164" actId="14100"/>
          <ac:spMkLst>
            <pc:docMk/>
            <pc:sldMk cId="1244029231" sldId="257"/>
            <ac:spMk id="17" creationId="{7D11B6D2-4F66-07AD-4705-4483ADCF71B6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0:14.501" v="161" actId="20577"/>
          <ac:spMkLst>
            <pc:docMk/>
            <pc:sldMk cId="1244029231" sldId="257"/>
            <ac:spMk id="18" creationId="{D9DC4C0D-20BD-44E2-A791-3DE03DB55B11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0:33.923" v="172" actId="20577"/>
          <ac:spMkLst>
            <pc:docMk/>
            <pc:sldMk cId="1244029231" sldId="257"/>
            <ac:spMk id="19" creationId="{27F3A6AB-A6ED-58E1-38F2-5E7E33D38E25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0:52.970" v="187" actId="20577"/>
          <ac:spMkLst>
            <pc:docMk/>
            <pc:sldMk cId="1244029231" sldId="257"/>
            <ac:spMk id="20" creationId="{F0451E5C-113F-1D36-2862-355DE545E9C3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1:04.797" v="189" actId="1076"/>
          <ac:spMkLst>
            <pc:docMk/>
            <pc:sldMk cId="1244029231" sldId="257"/>
            <ac:spMk id="21" creationId="{524BB95F-3447-FB24-0EF6-AB7943B12AAA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1:09.344" v="191" actId="1076"/>
          <ac:spMkLst>
            <pc:docMk/>
            <pc:sldMk cId="1244029231" sldId="257"/>
            <ac:spMk id="22" creationId="{1739DA44-F054-B1E5-BB42-14699F23446A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1:19.188" v="194" actId="20577"/>
          <ac:spMkLst>
            <pc:docMk/>
            <pc:sldMk cId="1244029231" sldId="257"/>
            <ac:spMk id="23" creationId="{16F3B1AE-3339-6C04-B299-EFA10EC8752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2T23:11:28.235" v="197" actId="20577"/>
          <ac:spMkLst>
            <pc:docMk/>
            <pc:sldMk cId="1244029231" sldId="257"/>
            <ac:spMk id="24" creationId="{87B59363-D5B8-6B9F-E941-E5DFD83D10DD}"/>
          </ac:spMkLst>
        </pc:spChg>
        <pc:picChg chg="add del mod">
          <ac:chgData name="aberthiaume91 Alexis" userId="S::aberthiaume91@scol.qc.ca::43433c94-cd36-4570-9110-2c3e01c1d110" providerId="AD" clId="Web-{63727954-2FC7-48AB-BE5E-558C3AF292F2}" dt="2023-10-03T10:39:21.134" v="468"/>
          <ac:picMkLst>
            <pc:docMk/>
            <pc:sldMk cId="1244029231" sldId="257"/>
            <ac:picMk id="4" creationId="{BFE9A349-4737-C85B-E7CF-A7054BEA84E9}"/>
          </ac:picMkLst>
        </pc:picChg>
        <pc:picChg chg="add mod">
          <ac:chgData name="aberthiaume91 Alexis" userId="S::aberthiaume91@scol.qc.ca::43433c94-cd36-4570-9110-2c3e01c1d110" providerId="AD" clId="Web-{63727954-2FC7-48AB-BE5E-558C3AF292F2}" dt="2023-10-03T10:39:32.072" v="471" actId="1076"/>
          <ac:picMkLst>
            <pc:docMk/>
            <pc:sldMk cId="1244029231" sldId="257"/>
            <ac:picMk id="5" creationId="{2F093E05-B4A7-BD85-AAC0-8FF85705173F}"/>
          </ac:picMkLst>
        </pc:picChg>
        <pc:cxnChg chg="add del mod">
          <ac:chgData name="aberthiaume91 Alexis" userId="S::aberthiaume91@scol.qc.ca::43433c94-cd36-4570-9110-2c3e01c1d110" providerId="AD" clId="Web-{63727954-2FC7-48AB-BE5E-558C3AF292F2}" dt="2023-10-02T22:56:14.655" v="87"/>
          <ac:cxnSpMkLst>
            <pc:docMk/>
            <pc:sldMk cId="1244029231" sldId="257"/>
            <ac:cxnSpMk id="6" creationId="{CACA7DF4-A23B-0A7B-2B84-44186F1F8BBB}"/>
          </ac:cxnSpMkLst>
        </pc:cxnChg>
      </pc:sldChg>
      <pc:sldChg chg="add del replId">
        <pc:chgData name="aberthiaume91 Alexis" userId="S::aberthiaume91@scol.qc.ca::43433c94-cd36-4570-9110-2c3e01c1d110" providerId="AD" clId="Web-{63727954-2FC7-48AB-BE5E-558C3AF292F2}" dt="2023-10-02T23:04:36.710" v="133"/>
        <pc:sldMkLst>
          <pc:docMk/>
          <pc:sldMk cId="569907554" sldId="258"/>
        </pc:sldMkLst>
      </pc:sldChg>
      <pc:sldChg chg="addSp delSp modSp new mod setBg addAnim delAnim modAnim">
        <pc:chgData name="aberthiaume91 Alexis" userId="S::aberthiaume91@scol.qc.ca::43433c94-cd36-4570-9110-2c3e01c1d110" providerId="AD" clId="Web-{63727954-2FC7-48AB-BE5E-558C3AF292F2}" dt="2023-10-03T17:09:26.035" v="763"/>
        <pc:sldMkLst>
          <pc:docMk/>
          <pc:sldMk cId="3474070964" sldId="258"/>
        </pc:sldMkLst>
        <pc:spChg chg="mod">
          <ac:chgData name="aberthiaume91 Alexis" userId="S::aberthiaume91@scol.qc.ca::43433c94-cd36-4570-9110-2c3e01c1d110" providerId="AD" clId="Web-{63727954-2FC7-48AB-BE5E-558C3AF292F2}" dt="2023-10-03T10:27:29.344" v="369" actId="1076"/>
          <ac:spMkLst>
            <pc:docMk/>
            <pc:sldMk cId="3474070964" sldId="258"/>
            <ac:spMk id="2" creationId="{8DD508A6-9720-598C-4E06-B6A1D6B469F3}"/>
          </ac:spMkLst>
        </pc:spChg>
        <pc:spChg chg="del mod">
          <ac:chgData name="aberthiaume91 Alexis" userId="S::aberthiaume91@scol.qc.ca::43433c94-cd36-4570-9110-2c3e01c1d110" providerId="AD" clId="Web-{63727954-2FC7-48AB-BE5E-558C3AF292F2}" dt="2023-10-03T10:03:47.619" v="308"/>
          <ac:spMkLst>
            <pc:docMk/>
            <pc:sldMk cId="3474070964" sldId="258"/>
            <ac:spMk id="3" creationId="{2431A738-B15A-9525-BEC9-B6243CF5C331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25:26.155" v="358" actId="1076"/>
          <ac:spMkLst>
            <pc:docMk/>
            <pc:sldMk cId="3474070964" sldId="258"/>
            <ac:spMk id="7" creationId="{9A26B1BD-3C39-88AD-1D51-9FD4B49163BA}"/>
          </ac:spMkLst>
        </pc:spChg>
        <pc:spChg chg="add del mod">
          <ac:chgData name="aberthiaume91 Alexis" userId="S::aberthiaume91@scol.qc.ca::43433c94-cd36-4570-9110-2c3e01c1d110" providerId="AD" clId="Web-{63727954-2FC7-48AB-BE5E-558C3AF292F2}" dt="2023-10-03T10:25:02.843" v="350"/>
          <ac:spMkLst>
            <pc:docMk/>
            <pc:sldMk cId="3474070964" sldId="258"/>
            <ac:spMk id="8" creationId="{D950EEDD-4166-8FA3-88B1-FF296520E294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25:30.874" v="359" actId="1076"/>
          <ac:spMkLst>
            <pc:docMk/>
            <pc:sldMk cId="3474070964" sldId="258"/>
            <ac:spMk id="9" creationId="{639C0F03-701A-5B0B-2FA9-4D580D0C7E6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25:34.843" v="361" actId="1076"/>
          <ac:spMkLst>
            <pc:docMk/>
            <pc:sldMk cId="3474070964" sldId="258"/>
            <ac:spMk id="10" creationId="{0530BDCA-4889-C947-F6B0-955A15A53B69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25:48.921" v="364" actId="1076"/>
          <ac:spMkLst>
            <pc:docMk/>
            <pc:sldMk cId="3474070964" sldId="258"/>
            <ac:spMk id="11" creationId="{EB241FAE-E2C9-CEEE-FFE1-F7EA86931AD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25:57.249" v="367" actId="1076"/>
          <ac:spMkLst>
            <pc:docMk/>
            <pc:sldMk cId="3474070964" sldId="258"/>
            <ac:spMk id="12" creationId="{C1EC1FC8-7ADD-3D10-67B2-E46507D9C808}"/>
          </ac:spMkLst>
        </pc:spChg>
        <pc:spChg chg="add del mod">
          <ac:chgData name="aberthiaume91 Alexis" userId="S::aberthiaume91@scol.qc.ca::43433c94-cd36-4570-9110-2c3e01c1d110" providerId="AD" clId="Web-{63727954-2FC7-48AB-BE5E-558C3AF292F2}" dt="2023-10-03T17:08:14.051" v="748"/>
          <ac:spMkLst>
            <pc:docMk/>
            <pc:sldMk cId="3474070964" sldId="258"/>
            <ac:spMk id="13" creationId="{D2250B02-1613-29FA-85E3-FF291EC35494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7:08:02.504" v="745" actId="20577"/>
          <ac:spMkLst>
            <pc:docMk/>
            <pc:sldMk cId="3474070964" sldId="258"/>
            <ac:spMk id="14" creationId="{F3E66BA4-3BF7-3227-12C3-CC91CCF3310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7:08:23.660" v="752" actId="1076"/>
          <ac:spMkLst>
            <pc:docMk/>
            <pc:sldMk cId="3474070964" sldId="258"/>
            <ac:spMk id="15" creationId="{E570A27F-17D7-1203-D3EA-6542D6CA7944}"/>
          </ac:spMkLst>
        </pc:spChg>
        <pc:spChg chg="add del">
          <ac:chgData name="aberthiaume91 Alexis" userId="S::aberthiaume91@scol.qc.ca::43433c94-cd36-4570-9110-2c3e01c1d110" providerId="AD" clId="Web-{63727954-2FC7-48AB-BE5E-558C3AF292F2}" dt="2023-10-03T10:33:36.349" v="403"/>
          <ac:spMkLst>
            <pc:docMk/>
            <pc:sldMk cId="3474070964" sldId="258"/>
            <ac:spMk id="15" creationId="{FF702A2B-E084-A178-B35D-8A9C28C40832}"/>
          </ac:spMkLst>
        </pc:spChg>
        <pc:spChg chg="add del">
          <ac:chgData name="aberthiaume91 Alexis" userId="S::aberthiaume91@scol.qc.ca::43433c94-cd36-4570-9110-2c3e01c1d110" providerId="AD" clId="Web-{63727954-2FC7-48AB-BE5E-558C3AF292F2}" dt="2023-10-03T10:33:42.724" v="405"/>
          <ac:spMkLst>
            <pc:docMk/>
            <pc:sldMk cId="3474070964" sldId="258"/>
            <ac:spMk id="17" creationId="{7E4332B9-602E-6BA5-9239-53ACCBEB7492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0:34:22.146" v="428" actId="1076"/>
          <ac:spMkLst>
            <pc:docMk/>
            <pc:sldMk cId="3474070964" sldId="258"/>
            <ac:spMk id="19" creationId="{77B031B2-739D-C657-7695-9DAA8FF6A869}"/>
          </ac:spMkLst>
        </pc:spChg>
        <pc:picChg chg="add mod">
          <ac:chgData name="aberthiaume91 Alexis" userId="S::aberthiaume91@scol.qc.ca::43433c94-cd36-4570-9110-2c3e01c1d110" providerId="AD" clId="Web-{63727954-2FC7-48AB-BE5E-558C3AF292F2}" dt="2023-10-03T17:03:53.272" v="731" actId="1076"/>
          <ac:picMkLst>
            <pc:docMk/>
            <pc:sldMk cId="3474070964" sldId="258"/>
            <ac:picMk id="3" creationId="{0F061082-67D5-19AC-1727-6A91C39F93F1}"/>
          </ac:picMkLst>
        </pc:picChg>
        <pc:picChg chg="add mod ord">
          <ac:chgData name="aberthiaume91 Alexis" userId="S::aberthiaume91@scol.qc.ca::43433c94-cd36-4570-9110-2c3e01c1d110" providerId="AD" clId="Web-{63727954-2FC7-48AB-BE5E-558C3AF292F2}" dt="2023-10-03T10:27:46.235" v="371" actId="1076"/>
          <ac:picMkLst>
            <pc:docMk/>
            <pc:sldMk cId="3474070964" sldId="258"/>
            <ac:picMk id="4" creationId="{1E7A8713-28EE-4CF2-09E4-FF8F1A2A87E6}"/>
          </ac:picMkLst>
        </pc:picChg>
        <pc:picChg chg="add mod">
          <ac:chgData name="aberthiaume91 Alexis" userId="S::aberthiaume91@scol.qc.ca::43433c94-cd36-4570-9110-2c3e01c1d110" providerId="AD" clId="Web-{63727954-2FC7-48AB-BE5E-558C3AF292F2}" dt="2023-10-03T17:07:30.973" v="735" actId="1076"/>
          <ac:picMkLst>
            <pc:docMk/>
            <pc:sldMk cId="3474070964" sldId="258"/>
            <ac:picMk id="5" creationId="{02C03BFD-7425-1814-6664-27290A61BEE0}"/>
          </ac:picMkLst>
        </pc:picChg>
        <pc:picChg chg="add del mod">
          <ac:chgData name="aberthiaume91 Alexis" userId="S::aberthiaume91@scol.qc.ca::43433c94-cd36-4570-9110-2c3e01c1d110" providerId="AD" clId="Web-{63727954-2FC7-48AB-BE5E-558C3AF292F2}" dt="2023-10-03T10:22:52.779" v="327"/>
          <ac:picMkLst>
            <pc:docMk/>
            <pc:sldMk cId="3474070964" sldId="258"/>
            <ac:picMk id="5" creationId="{F7F6D2F8-304E-379D-9D21-F49E7B429340}"/>
          </ac:picMkLst>
        </pc:picChg>
        <pc:picChg chg="add mod">
          <ac:chgData name="aberthiaume91 Alexis" userId="S::aberthiaume91@scol.qc.ca::43433c94-cd36-4570-9110-2c3e01c1d110" providerId="AD" clId="Web-{63727954-2FC7-48AB-BE5E-558C3AF292F2}" dt="2023-10-03T10:25:18.983" v="356" actId="1076"/>
          <ac:picMkLst>
            <pc:docMk/>
            <pc:sldMk cId="3474070964" sldId="258"/>
            <ac:picMk id="6" creationId="{74D847F0-210E-5289-8CA8-EE4F464B111A}"/>
          </ac:picMkLst>
        </pc:picChg>
      </pc:sldChg>
      <pc:sldChg chg="modSp new mod ord setBg addAnim modAnim">
        <pc:chgData name="aberthiaume91 Alexis" userId="S::aberthiaume91@scol.qc.ca::43433c94-cd36-4570-9110-2c3e01c1d110" providerId="AD" clId="Web-{63727954-2FC7-48AB-BE5E-558C3AF292F2}" dt="2023-10-03T19:21:27.700" v="1363"/>
        <pc:sldMkLst>
          <pc:docMk/>
          <pc:sldMk cId="2306749098" sldId="259"/>
        </pc:sldMkLst>
        <pc:spChg chg="mod">
          <ac:chgData name="aberthiaume91 Alexis" userId="S::aberthiaume91@scol.qc.ca::43433c94-cd36-4570-9110-2c3e01c1d110" providerId="AD" clId="Web-{63727954-2FC7-48AB-BE5E-558C3AF292F2}" dt="2023-10-03T16:45:45.982" v="511" actId="20577"/>
          <ac:spMkLst>
            <pc:docMk/>
            <pc:sldMk cId="2306749098" sldId="259"/>
            <ac:spMk id="2" creationId="{2FE155AF-28DA-D7FC-F285-96531665FB71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17:28:31.590" v="1029" actId="20577"/>
          <ac:spMkLst>
            <pc:docMk/>
            <pc:sldMk cId="2306749098" sldId="259"/>
            <ac:spMk id="3" creationId="{D3F4B593-6FAC-245B-79BE-53F763BA01AE}"/>
          </ac:spMkLst>
        </pc:spChg>
      </pc:sldChg>
      <pc:sldChg chg="addSp modSp new mod ord setBg addAnim delAnim modAnim">
        <pc:chgData name="aberthiaume91 Alexis" userId="S::aberthiaume91@scol.qc.ca::43433c94-cd36-4570-9110-2c3e01c1d110" providerId="AD" clId="Web-{63727954-2FC7-48AB-BE5E-558C3AF292F2}" dt="2023-10-03T19:21:20.325" v="1362"/>
        <pc:sldMkLst>
          <pc:docMk/>
          <pc:sldMk cId="3968758115" sldId="260"/>
        </pc:sldMkLst>
        <pc:spChg chg="mod">
          <ac:chgData name="aberthiaume91 Alexis" userId="S::aberthiaume91@scol.qc.ca::43433c94-cd36-4570-9110-2c3e01c1d110" providerId="AD" clId="Web-{63727954-2FC7-48AB-BE5E-558C3AF292F2}" dt="2023-10-03T17:09:56.707" v="780" actId="20577"/>
          <ac:spMkLst>
            <pc:docMk/>
            <pc:sldMk cId="3968758115" sldId="260"/>
            <ac:spMk id="2" creationId="{8331BDA3-01BF-6019-773B-0DE8BDA36848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19:00:19.781" v="1128" actId="20577"/>
          <ac:spMkLst>
            <pc:docMk/>
            <pc:sldMk cId="3968758115" sldId="260"/>
            <ac:spMk id="3" creationId="{F49986EE-BD58-947F-4A0A-13061059104D}"/>
          </ac:spMkLst>
        </pc:spChg>
        <pc:spChg chg="add mod">
          <ac:chgData name="aberthiaume91 Alexis" userId="S::aberthiaume91@scol.qc.ca::43433c94-cd36-4570-9110-2c3e01c1d110" providerId="AD" clId="Web-{63727954-2FC7-48AB-BE5E-558C3AF292F2}" dt="2023-10-03T17:35:42.680" v="1089" actId="1076"/>
          <ac:spMkLst>
            <pc:docMk/>
            <pc:sldMk cId="3968758115" sldId="260"/>
            <ac:spMk id="6" creationId="{E494D8D2-19DA-01E8-CE33-5BC74CFF5CF4}"/>
          </ac:spMkLst>
        </pc:spChg>
        <pc:picChg chg="add mod ord">
          <ac:chgData name="aberthiaume91 Alexis" userId="S::aberthiaume91@scol.qc.ca::43433c94-cd36-4570-9110-2c3e01c1d110" providerId="AD" clId="Web-{63727954-2FC7-48AB-BE5E-558C3AF292F2}" dt="2023-10-03T17:37:19.805" v="1113" actId="1076"/>
          <ac:picMkLst>
            <pc:docMk/>
            <pc:sldMk cId="3968758115" sldId="260"/>
            <ac:picMk id="4" creationId="{62D5C08F-BF66-98AB-48F2-5832468D38B7}"/>
          </ac:picMkLst>
        </pc:picChg>
        <pc:picChg chg="add mod">
          <ac:chgData name="aberthiaume91 Alexis" userId="S::aberthiaume91@scol.qc.ca::43433c94-cd36-4570-9110-2c3e01c1d110" providerId="AD" clId="Web-{63727954-2FC7-48AB-BE5E-558C3AF292F2}" dt="2023-10-03T19:00:23.156" v="1129" actId="1076"/>
          <ac:picMkLst>
            <pc:docMk/>
            <pc:sldMk cId="3968758115" sldId="260"/>
            <ac:picMk id="7" creationId="{42683830-ACA1-C1CD-0492-6493D106EEAC}"/>
          </ac:picMkLst>
        </pc:picChg>
      </pc:sldChg>
      <pc:sldChg chg="modSp new mod ord setBg addAnim delAnim">
        <pc:chgData name="aberthiaume91 Alexis" userId="S::aberthiaume91@scol.qc.ca::43433c94-cd36-4570-9110-2c3e01c1d110" providerId="AD" clId="Web-{63727954-2FC7-48AB-BE5E-558C3AF292F2}" dt="2023-10-03T20:43:24.473" v="1943"/>
        <pc:sldMkLst>
          <pc:docMk/>
          <pc:sldMk cId="2350766195" sldId="261"/>
        </pc:sldMkLst>
        <pc:spChg chg="mod">
          <ac:chgData name="aberthiaume91 Alexis" userId="S::aberthiaume91@scol.qc.ca::43433c94-cd36-4570-9110-2c3e01c1d110" providerId="AD" clId="Web-{63727954-2FC7-48AB-BE5E-558C3AF292F2}" dt="2023-10-03T19:04:32.362" v="1166" actId="20577"/>
          <ac:spMkLst>
            <pc:docMk/>
            <pc:sldMk cId="2350766195" sldId="261"/>
            <ac:spMk id="2" creationId="{EF512A8A-4E01-45CC-CE46-3350708F9DC0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20:42:30.581" v="1942" actId="20577"/>
          <ac:spMkLst>
            <pc:docMk/>
            <pc:sldMk cId="2350766195" sldId="261"/>
            <ac:spMk id="3" creationId="{FDB5328D-48B8-4B66-5551-5465943B590A}"/>
          </ac:spMkLst>
        </pc:spChg>
      </pc:sldChg>
      <pc:sldChg chg="modSp new mod ord setBg">
        <pc:chgData name="aberthiaume91 Alexis" userId="S::aberthiaume91@scol.qc.ca::43433c94-cd36-4570-9110-2c3e01c1d110" providerId="AD" clId="Web-{63727954-2FC7-48AB-BE5E-558C3AF292F2}" dt="2023-10-03T20:47:26.167" v="1958"/>
        <pc:sldMkLst>
          <pc:docMk/>
          <pc:sldMk cId="907178828" sldId="262"/>
        </pc:sldMkLst>
        <pc:spChg chg="mod">
          <ac:chgData name="aberthiaume91 Alexis" userId="S::aberthiaume91@scol.qc.ca::43433c94-cd36-4570-9110-2c3e01c1d110" providerId="AD" clId="Web-{63727954-2FC7-48AB-BE5E-558C3AF292F2}" dt="2023-10-03T19:21:37.685" v="1369" actId="20577"/>
          <ac:spMkLst>
            <pc:docMk/>
            <pc:sldMk cId="907178828" sldId="262"/>
            <ac:spMk id="2" creationId="{430AA40A-63D8-0E38-B59D-403814DC392E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19:22:26.170" v="1377" actId="20577"/>
          <ac:spMkLst>
            <pc:docMk/>
            <pc:sldMk cId="907178828" sldId="262"/>
            <ac:spMk id="3" creationId="{D1213B40-C0C0-7CA7-5E7C-5EE05B2BB161}"/>
          </ac:spMkLst>
        </pc:spChg>
      </pc:sldChg>
      <pc:sldChg chg="addSp delSp modSp new mod setBg addAnim delAnim modAnim">
        <pc:chgData name="aberthiaume91 Alexis" userId="S::aberthiaume91@scol.qc.ca::43433c94-cd36-4570-9110-2c3e01c1d110" providerId="AD" clId="Web-{63727954-2FC7-48AB-BE5E-558C3AF292F2}" dt="2023-10-03T20:46:12.837" v="1957" actId="20577"/>
        <pc:sldMkLst>
          <pc:docMk/>
          <pc:sldMk cId="3462976145" sldId="263"/>
        </pc:sldMkLst>
        <pc:spChg chg="mod">
          <ac:chgData name="aberthiaume91 Alexis" userId="S::aberthiaume91@scol.qc.ca::43433c94-cd36-4570-9110-2c3e01c1d110" providerId="AD" clId="Web-{63727954-2FC7-48AB-BE5E-558C3AF292F2}" dt="2023-10-03T20:45:14.679" v="1954" actId="1076"/>
          <ac:spMkLst>
            <pc:docMk/>
            <pc:sldMk cId="3462976145" sldId="263"/>
            <ac:spMk id="2" creationId="{7F524B9E-9F4A-28E8-2888-2F57107CFA6F}"/>
          </ac:spMkLst>
        </pc:spChg>
        <pc:spChg chg="mod">
          <ac:chgData name="aberthiaume91 Alexis" userId="S::aberthiaume91@scol.qc.ca::43433c94-cd36-4570-9110-2c3e01c1d110" providerId="AD" clId="Web-{63727954-2FC7-48AB-BE5E-558C3AF292F2}" dt="2023-10-03T20:46:12.837" v="1957" actId="20577"/>
          <ac:spMkLst>
            <pc:docMk/>
            <pc:sldMk cId="3462976145" sldId="263"/>
            <ac:spMk id="3" creationId="{91F2AECB-6295-1510-1BE1-1812ECB2C1A9}"/>
          </ac:spMkLst>
        </pc:spChg>
        <pc:picChg chg="add del mod ord">
          <ac:chgData name="aberthiaume91 Alexis" userId="S::aberthiaume91@scol.qc.ca::43433c94-cd36-4570-9110-2c3e01c1d110" providerId="AD" clId="Web-{63727954-2FC7-48AB-BE5E-558C3AF292F2}" dt="2023-10-03T19:48:06.639" v="1891"/>
          <ac:picMkLst>
            <pc:docMk/>
            <pc:sldMk cId="3462976145" sldId="263"/>
            <ac:picMk id="4" creationId="{DAF14DC5-34CE-AA47-5A16-A25E3C6E5786}"/>
          </ac:picMkLst>
        </pc:picChg>
      </pc:sldChg>
      <pc:sldChg chg="addSp delSp modSp new addAnim">
        <pc:chgData name="aberthiaume91 Alexis" userId="S::aberthiaume91@scol.qc.ca::43433c94-cd36-4570-9110-2c3e01c1d110" providerId="AD" clId="Web-{63727954-2FC7-48AB-BE5E-558C3AF292F2}" dt="2023-10-03T20:41:19.251" v="1929" actId="20577"/>
        <pc:sldMkLst>
          <pc:docMk/>
          <pc:sldMk cId="3065535139" sldId="264"/>
        </pc:sldMkLst>
        <pc:spChg chg="add del mod">
          <ac:chgData name="aberthiaume91 Alexis" userId="S::aberthiaume91@scol.qc.ca::43433c94-cd36-4570-9110-2c3e01c1d110" providerId="AD" clId="Web-{63727954-2FC7-48AB-BE5E-558C3AF292F2}" dt="2023-10-03T20:41:19.251" v="1929" actId="20577"/>
          <ac:spMkLst>
            <pc:docMk/>
            <pc:sldMk cId="3065535139" sldId="264"/>
            <ac:spMk id="2" creationId="{FCA8C490-D72C-545B-D4D6-F5AA9D3B1CC0}"/>
          </ac:spMkLst>
        </pc:spChg>
        <pc:spChg chg="del mod">
          <ac:chgData name="aberthiaume91 Alexis" userId="S::aberthiaume91@scol.qc.ca::43433c94-cd36-4570-9110-2c3e01c1d110" providerId="AD" clId="Web-{63727954-2FC7-48AB-BE5E-558C3AF292F2}" dt="2023-10-03T20:39:28.545" v="1918"/>
          <ac:spMkLst>
            <pc:docMk/>
            <pc:sldMk cId="3065535139" sldId="264"/>
            <ac:spMk id="3" creationId="{6425AEDF-DA12-25A8-494A-EE218F9787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5420"/>
            <a:ext cx="9144000" cy="2387600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Calibri Light"/>
                <a:cs typeface="Calibri Light"/>
              </a:rPr>
              <a:t>My video game project</a:t>
            </a:r>
            <a:endParaRPr lang="en-US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510"/>
            <a:ext cx="9144000" cy="165576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Made by Alexis Berthiaume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28AC-E35A-2023-48BC-D85182CE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God of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2A59-F4C3-41A8-9708-2D4000BE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5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Gods of wars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80EB9-21F8-9FA6-4613-D4C0742960C0}"/>
              </a:ext>
            </a:extLst>
          </p:cNvPr>
          <p:cNvSpPr/>
          <p:nvPr/>
        </p:nvSpPr>
        <p:spPr>
          <a:xfrm rot="18000000">
            <a:off x="6266631" y="4663485"/>
            <a:ext cx="100641" cy="690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48098-5E8A-2307-CCAB-C9CDC6F8A6E8}"/>
              </a:ext>
            </a:extLst>
          </p:cNvPr>
          <p:cNvSpPr/>
          <p:nvPr/>
        </p:nvSpPr>
        <p:spPr>
          <a:xfrm rot="-19680000">
            <a:off x="4801364" y="2344430"/>
            <a:ext cx="143773" cy="1006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3DD3BA-3EE0-7296-D4D3-E134FEE43200}"/>
              </a:ext>
            </a:extLst>
          </p:cNvPr>
          <p:cNvSpPr txBox="1">
            <a:spLocks/>
          </p:cNvSpPr>
          <p:nvPr/>
        </p:nvSpPr>
        <p:spPr>
          <a:xfrm>
            <a:off x="492528" y="3419252"/>
            <a:ext cx="6590582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Greek mythology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A96B84-8B9E-181D-C23A-FD0E25278711}"/>
              </a:ext>
            </a:extLst>
          </p:cNvPr>
          <p:cNvSpPr txBox="1">
            <a:spLocks/>
          </p:cNvSpPr>
          <p:nvPr/>
        </p:nvSpPr>
        <p:spPr>
          <a:xfrm>
            <a:off x="4879675" y="4954137"/>
            <a:ext cx="6590582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Nordic mythology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D7092-64AC-E1AD-70A9-F92FE2E42DF7}"/>
              </a:ext>
            </a:extLst>
          </p:cNvPr>
          <p:cNvSpPr/>
          <p:nvPr/>
        </p:nvSpPr>
        <p:spPr>
          <a:xfrm rot="-19680000">
            <a:off x="2277110" y="3940316"/>
            <a:ext cx="143773" cy="1006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4403-802C-626C-6FB5-691D02F3E5CF}"/>
              </a:ext>
            </a:extLst>
          </p:cNvPr>
          <p:cNvSpPr/>
          <p:nvPr/>
        </p:nvSpPr>
        <p:spPr>
          <a:xfrm rot="18000000">
            <a:off x="4327911" y="3966533"/>
            <a:ext cx="143773" cy="6613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11B6D2-4F66-07AD-4705-4483ADCF71B6}"/>
              </a:ext>
            </a:extLst>
          </p:cNvPr>
          <p:cNvSpPr/>
          <p:nvPr/>
        </p:nvSpPr>
        <p:spPr>
          <a:xfrm>
            <a:off x="3341035" y="3983448"/>
            <a:ext cx="143773" cy="1639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DC4C0D-20BD-44E2-A791-3DE03DB55B11}"/>
              </a:ext>
            </a:extLst>
          </p:cNvPr>
          <p:cNvSpPr txBox="1">
            <a:spLocks/>
          </p:cNvSpPr>
          <p:nvPr/>
        </p:nvSpPr>
        <p:spPr>
          <a:xfrm>
            <a:off x="-705928" y="5026024"/>
            <a:ext cx="4261450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 of war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F3A6AB-A6ED-58E1-38F2-5E7E33D38E25}"/>
              </a:ext>
            </a:extLst>
          </p:cNvPr>
          <p:cNvSpPr txBox="1">
            <a:spLocks/>
          </p:cNvSpPr>
          <p:nvPr/>
        </p:nvSpPr>
        <p:spPr>
          <a:xfrm>
            <a:off x="185468" y="5673006"/>
            <a:ext cx="6590582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 of war 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451E5C-113F-1D36-2862-355DE545E9C3}"/>
              </a:ext>
            </a:extLst>
          </p:cNvPr>
          <p:cNvSpPr txBox="1">
            <a:spLocks/>
          </p:cNvSpPr>
          <p:nvPr/>
        </p:nvSpPr>
        <p:spPr>
          <a:xfrm>
            <a:off x="3420373" y="4249646"/>
            <a:ext cx="4922809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 of war 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4BB95F-3447-FB24-0EF6-AB7943B12AAA}"/>
              </a:ext>
            </a:extLst>
          </p:cNvPr>
          <p:cNvSpPr/>
          <p:nvPr/>
        </p:nvSpPr>
        <p:spPr>
          <a:xfrm rot="19800000" flipH="1">
            <a:off x="8866567" y="5566060"/>
            <a:ext cx="143773" cy="56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39DA44-F054-B1E5-BB42-14699F23446A}"/>
              </a:ext>
            </a:extLst>
          </p:cNvPr>
          <p:cNvSpPr/>
          <p:nvPr/>
        </p:nvSpPr>
        <p:spPr>
          <a:xfrm rot="1800000">
            <a:off x="7217401" y="5573250"/>
            <a:ext cx="143773" cy="560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F3B1AE-3339-6C04-B299-EFA10EC87522}"/>
              </a:ext>
            </a:extLst>
          </p:cNvPr>
          <p:cNvSpPr txBox="1">
            <a:spLocks/>
          </p:cNvSpPr>
          <p:nvPr/>
        </p:nvSpPr>
        <p:spPr>
          <a:xfrm>
            <a:off x="3995467" y="6118703"/>
            <a:ext cx="4922809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 of war 4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B59363-D5B8-6B9F-E941-E5DFD83D10DD}"/>
              </a:ext>
            </a:extLst>
          </p:cNvPr>
          <p:cNvSpPr txBox="1">
            <a:spLocks/>
          </p:cNvSpPr>
          <p:nvPr/>
        </p:nvSpPr>
        <p:spPr>
          <a:xfrm>
            <a:off x="7086599" y="6118703"/>
            <a:ext cx="4922809" cy="55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God of war 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F093E05-B4A7-BD85-AAC0-8FF85705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07" y="232253"/>
            <a:ext cx="5446142" cy="13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2A8A-4E01-45CC-CE46-3350708F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God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328D-48B8-4B66-5551-5465943B5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18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There is many creature and many weapon.</a:t>
            </a:r>
          </a:p>
          <a:p>
            <a:r>
              <a:rPr lang="en-US">
                <a:ea typeface="Calibri"/>
                <a:cs typeface="Calibri"/>
              </a:rPr>
              <a:t>The graphics are very realistic.</a:t>
            </a:r>
          </a:p>
          <a:p>
            <a:r>
              <a:rPr lang="en-US">
                <a:ea typeface="Calibri"/>
                <a:cs typeface="Calibri"/>
              </a:rPr>
              <a:t>If you play the first God of war and you play the third God of war, </a:t>
            </a:r>
            <a:r>
              <a:rPr lang="en-US" dirty="0">
                <a:ea typeface="Calibri"/>
                <a:cs typeface="Calibri"/>
              </a:rPr>
              <a:t>you won't know what Kratos does in the second God of war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word&#10;&#10;Description automatically generated">
            <a:extLst>
              <a:ext uri="{FF2B5EF4-FFF2-40B4-BE49-F238E27FC236}">
                <a16:creationId xmlns:a16="http://schemas.microsoft.com/office/drawing/2014/main" id="{DF4D5B47-F66E-4B0F-2A02-895DC741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9" y="2887334"/>
            <a:ext cx="4990920" cy="2693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508A6-9720-598C-4E06-B6A1D6B4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264483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main character and weapon</a:t>
            </a:r>
            <a:endParaRPr lang="en-US" dirty="0"/>
          </a:p>
        </p:txBody>
      </p:sp>
      <p:pic>
        <p:nvPicPr>
          <p:cNvPr id="4" name="Content Placeholder 3" descr="A person with a beard and red stripes holding a sword&#10;&#10;Description automatically generated">
            <a:extLst>
              <a:ext uri="{FF2B5EF4-FFF2-40B4-BE49-F238E27FC236}">
                <a16:creationId xmlns:a16="http://schemas.microsoft.com/office/drawing/2014/main" id="{1E7A8713-28EE-4CF2-09E4-FF8F1A2A8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372" y="3103370"/>
            <a:ext cx="5124091" cy="3003541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B031B2-739D-C657-7695-9DAA8FF6A869}"/>
              </a:ext>
            </a:extLst>
          </p:cNvPr>
          <p:cNvSpPr txBox="1"/>
          <p:nvPr/>
        </p:nvSpPr>
        <p:spPr>
          <a:xfrm>
            <a:off x="1601076" y="2265245"/>
            <a:ext cx="42738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The blade of chaos</a:t>
            </a:r>
          </a:p>
        </p:txBody>
      </p:sp>
      <p:pic>
        <p:nvPicPr>
          <p:cNvPr id="3" name="Picture 2" descr="A person and child in clothing&#10;&#10;Description automatically generated">
            <a:extLst>
              <a:ext uri="{FF2B5EF4-FFF2-40B4-BE49-F238E27FC236}">
                <a16:creationId xmlns:a16="http://schemas.microsoft.com/office/drawing/2014/main" id="{0F061082-67D5-19AC-1727-6A91C39F9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306" y="2837210"/>
            <a:ext cx="3648973" cy="3685237"/>
          </a:xfrm>
          <a:prstGeom prst="rect">
            <a:avLst/>
          </a:prstGeom>
        </p:spPr>
      </p:pic>
      <p:pic>
        <p:nvPicPr>
          <p:cNvPr id="5" name="Picture 4" descr="A wooden axe with a handle&#10;&#10;Description automatically generated">
            <a:extLst>
              <a:ext uri="{FF2B5EF4-FFF2-40B4-BE49-F238E27FC236}">
                <a16:creationId xmlns:a16="http://schemas.microsoft.com/office/drawing/2014/main" id="{02C03BFD-7425-1814-6664-27290A61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809" y="1594848"/>
            <a:ext cx="1928722" cy="485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66BA4-3BF7-3227-12C3-CC91CCF33102}"/>
              </a:ext>
            </a:extLst>
          </p:cNvPr>
          <p:cNvSpPr txBox="1"/>
          <p:nvPr/>
        </p:nvSpPr>
        <p:spPr>
          <a:xfrm>
            <a:off x="1299151" y="1143812"/>
            <a:ext cx="42738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Leviathan axe</a:t>
            </a:r>
            <a:endParaRPr lang="en-US" sz="3200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570A27F-17D7-1203-D3EA-6542D6CA7944}"/>
              </a:ext>
            </a:extLst>
          </p:cNvPr>
          <p:cNvSpPr txBox="1"/>
          <p:nvPr/>
        </p:nvSpPr>
        <p:spPr>
          <a:xfrm>
            <a:off x="7357770" y="2141600"/>
            <a:ext cx="427382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a typeface="Calibri"/>
                <a:cs typeface="Calibri"/>
              </a:rPr>
              <a:t>Kratos</a:t>
            </a:r>
            <a:endParaRPr lang="en-US" sz="32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CCCA5-FD24-5474-2D44-F73656C3DF87}"/>
              </a:ext>
            </a:extLst>
          </p:cNvPr>
          <p:cNvSpPr txBox="1"/>
          <p:nvPr/>
        </p:nvSpPr>
        <p:spPr>
          <a:xfrm>
            <a:off x="7352019" y="2150226"/>
            <a:ext cx="427382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a typeface="Calibri"/>
                <a:cs typeface="Calibri"/>
              </a:rPr>
              <a:t>            and Atreus</a:t>
            </a:r>
            <a:endParaRPr lang="en-US" sz="3200" dirty="0" err="1"/>
          </a:p>
        </p:txBody>
      </p:sp>
    </p:spTree>
    <p:extLst>
      <p:ext uri="{BB962C8B-B14F-4D97-AF65-F5344CB8AC3E}">
        <p14:creationId xmlns:p14="http://schemas.microsoft.com/office/powerpoint/2010/main" val="34740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4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55AF-28DA-D7FC-F285-96531665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Who is Kratos?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B593-6FAC-245B-79BE-53F763B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4996" cy="4006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 panose="020F0502020204030204"/>
                <a:cs typeface="Calibri" panose="020F0502020204030204"/>
              </a:rPr>
              <a:t>Kratos is a spartan</a:t>
            </a:r>
            <a:endParaRPr lang="en-US" dirty="0"/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After accidentally killed his family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He is known as the ghost of Sparta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He was manipulated by the ancient war god, Ares 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He avenge their death later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He became the new war god after killed Ares 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Athena reveal him that Zeus is his father</a:t>
            </a: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Kratos swear that he will kill all the god</a:t>
            </a:r>
          </a:p>
        </p:txBody>
      </p:sp>
    </p:spTree>
    <p:extLst>
      <p:ext uri="{BB962C8B-B14F-4D97-AF65-F5344CB8AC3E}">
        <p14:creationId xmlns:p14="http://schemas.microsoft.com/office/powerpoint/2010/main" val="23067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BDA3-01BF-6019-773B-0DE8BDA3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Who is Atreus?</a:t>
            </a:r>
          </a:p>
        </p:txBody>
      </p:sp>
      <p:pic>
        <p:nvPicPr>
          <p:cNvPr id="4" name="Picture 3" descr="A person holding a bow and arrow&#10;&#10;Description automatically generated">
            <a:extLst>
              <a:ext uri="{FF2B5EF4-FFF2-40B4-BE49-F238E27FC236}">
                <a16:creationId xmlns:a16="http://schemas.microsoft.com/office/drawing/2014/main" id="{62D5C08F-BF66-98AB-48F2-5832468D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21" y="427005"/>
            <a:ext cx="3041171" cy="46093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86EE-BD58-947F-4A0A-13061059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0" y="1566833"/>
            <a:ext cx="10932543" cy="241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Atreus is the son of Kratos and the ice giant Laufey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Atreus is sick a lot </a:t>
            </a:r>
          </a:p>
          <a:p>
            <a:r>
              <a:rPr lang="en-US" dirty="0">
                <a:ea typeface="Calibri"/>
                <a:cs typeface="Calibri"/>
              </a:rPr>
              <a:t>We don't know a lot of thing on Atreus </a:t>
            </a:r>
          </a:p>
          <a:p>
            <a:r>
              <a:rPr lang="en-US" dirty="0">
                <a:ea typeface="Calibri"/>
                <a:cs typeface="Calibri"/>
              </a:rPr>
              <a:t>In the giant prophesy Atreus is called Loki (Loki is the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god of mischief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and</a:t>
            </a:r>
            <a:r>
              <a:rPr lang="en-US" dirty="0">
                <a:ea typeface="Calibri"/>
                <a:cs typeface="Calibri"/>
              </a:rPr>
              <a:t> illusion)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4D8D2-19DA-01E8-CE33-5BC74CFF5CF4}"/>
              </a:ext>
            </a:extLst>
          </p:cNvPr>
          <p:cNvSpPr txBox="1"/>
          <p:nvPr/>
        </p:nvSpPr>
        <p:spPr>
          <a:xfrm>
            <a:off x="916714" y="4154431"/>
            <a:ext cx="427382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a typeface="Calibri"/>
                <a:cs typeface="Calibri"/>
              </a:rPr>
              <a:t>The long bow</a:t>
            </a:r>
          </a:p>
        </p:txBody>
      </p:sp>
      <p:pic>
        <p:nvPicPr>
          <p:cNvPr id="7" name="Picture 6" descr="A bow and arrow with a white background&#10;&#10;Description automatically generated">
            <a:extLst>
              <a:ext uri="{FF2B5EF4-FFF2-40B4-BE49-F238E27FC236}">
                <a16:creationId xmlns:a16="http://schemas.microsoft.com/office/drawing/2014/main" id="{42683830-ACA1-C1CD-0492-6493D106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71431" y="2832248"/>
            <a:ext cx="1753138" cy="58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A40A-63D8-0E38-B59D-403814DC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The game 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5CCCD-1F48-6165-416C-8210ECD3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The tree first god of war, Kratos try to killed all the god of the Greek mythology (Zeus, Poseidon, …).</a:t>
            </a:r>
          </a:p>
          <a:p>
            <a:r>
              <a:rPr lang="en-US" dirty="0">
                <a:ea typeface="Calibri"/>
                <a:cs typeface="Calibri"/>
              </a:rPr>
              <a:t>The god of war 4, Kratos and Atreus do a lot of mission to put the ash of Laufey in the highest mountain.</a:t>
            </a:r>
          </a:p>
          <a:p>
            <a:r>
              <a:rPr lang="en-US" dirty="0">
                <a:ea typeface="Calibri"/>
                <a:cs typeface="Calibri"/>
              </a:rPr>
              <a:t>The last god of war, Kratos and Atreus must stop the Ragnarök. </a:t>
            </a:r>
          </a:p>
          <a:p>
            <a:r>
              <a:rPr lang="en-US" dirty="0">
                <a:ea typeface="Calibri"/>
                <a:cs typeface="Calibri"/>
              </a:rPr>
              <a:t>The Ragnarök is the end of the world.</a:t>
            </a:r>
          </a:p>
          <a:p>
            <a:r>
              <a:rPr lang="en-US" dirty="0">
                <a:ea typeface="Calibri"/>
                <a:cs typeface="Calibri"/>
              </a:rPr>
              <a:t>The Ragnarök will arrive when the giant wolf will catch the moon and the sun (when they will eat the sun and the moon).</a:t>
            </a:r>
          </a:p>
        </p:txBody>
      </p:sp>
    </p:spTree>
    <p:extLst>
      <p:ext uri="{BB962C8B-B14F-4D97-AF65-F5344CB8AC3E}">
        <p14:creationId xmlns:p14="http://schemas.microsoft.com/office/powerpoint/2010/main" val="9071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C490-D72C-545B-D4D6-F5AA9D3B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2234182"/>
            <a:ext cx="11406996" cy="2375110"/>
          </a:xfrm>
        </p:spPr>
        <p:txBody>
          <a:bodyPr>
            <a:normAutofit/>
          </a:bodyPr>
          <a:lstStyle/>
          <a:p>
            <a:pPr algn="ctr"/>
            <a:r>
              <a:rPr lang="en-US" sz="6500">
                <a:latin typeface="Calibri"/>
                <a:ea typeface="Calibri Light" panose="020F0302020204030204"/>
                <a:cs typeface="Calibri Light" panose="020F0302020204030204"/>
              </a:rPr>
              <a:t>The end.</a:t>
            </a:r>
            <a:endParaRPr lang="en-US" sz="6500" dirty="0">
              <a:latin typeface="Calibri"/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55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My video game project</vt:lpstr>
      <vt:lpstr>God of war</vt:lpstr>
      <vt:lpstr>God of war</vt:lpstr>
      <vt:lpstr>The main character and weapon</vt:lpstr>
      <vt:lpstr>Who is Kratos?</vt:lpstr>
      <vt:lpstr>Who is Atreus?</vt:lpstr>
      <vt:lpstr>The game 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907</cp:revision>
  <dcterms:created xsi:type="dcterms:W3CDTF">2023-10-02T22:40:10Z</dcterms:created>
  <dcterms:modified xsi:type="dcterms:W3CDTF">2023-10-11T02:38:27Z</dcterms:modified>
</cp:coreProperties>
</file>