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1B012C-9909-294A-B31E-A201ADEEB8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D5738D-CA6E-E94A-8AB6-7C8974D0C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3D0029-749B-AE46-8D90-446199956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DCB82-9BBE-044A-9EBA-934487329827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B87D93-1F6D-4948-8CC9-D2E52623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8F213B-A15A-C943-A40D-CDFEF4ADE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BE56-B629-A340-81CE-0B49C3D62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918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A1DAD0-B83F-304F-A760-72554FCC3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367066A-9953-3C4D-A6A2-81B73FDA9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6F9D04-59D2-094D-B6FF-903E4473E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DCB82-9BBE-044A-9EBA-934487329827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9EFF82-0926-5041-8899-77AFDBAA8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09A6CB-DA06-ED48-84B5-DD4D10328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BE56-B629-A340-81CE-0B49C3D62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79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095757D-1EA4-B643-A1B2-E668947BB2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F48AD5-2B1F-9F4A-99C7-47BC7CFA9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9BECAE-73DF-AE44-9844-D2B2621F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DCB82-9BBE-044A-9EBA-934487329827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9744B6-8442-A444-B130-4D2344659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A9E567-D60B-F64A-9B40-A1CFE83B3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BE56-B629-A340-81CE-0B49C3D62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03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40570-A51B-CA46-99C2-0CE23ADDA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7CF9E2-72DE-5447-A040-CBE69C24C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1DD16E-251B-B54D-BE3C-E8E0C7EC8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DCB82-9BBE-044A-9EBA-934487329827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A5DE25-FDA2-0841-AF2C-EDD1187FC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1EB6D6-553F-EA44-9AA5-614B9853A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BE56-B629-A340-81CE-0B49C3D62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0977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B08E6A-6FB1-5245-9AF8-901896F39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09E2B1-17FC-E441-B810-EC4772B05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BBFBC0-13D3-1844-B9CE-7E85A87EC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DCB82-9BBE-044A-9EBA-934487329827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D21FD5-610B-1343-92A9-723961655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3F3EA8-631B-4E48-9A88-9B20E7E2B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BE56-B629-A340-81CE-0B49C3D62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73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14A9F9-C498-634B-B672-BF2A7224C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B7D3BD-EB27-FF4F-94E2-8AD50AA7C5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E0F8859-BFD4-5647-9B11-783341711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7EFA678-855E-7745-A59C-8CA21F44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DCB82-9BBE-044A-9EBA-934487329827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AC1B39C-4655-5D43-BC33-EA8906C4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AFFA8C-14C5-D740-806A-4472673C4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BE56-B629-A340-81CE-0B49C3D62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22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D86E00-EC42-DE4F-B4FE-AB26D4EFA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6E860B-0EA0-A34B-B16C-B2DEFB758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6F5924-EE37-B344-B9F0-ECF3D2ABE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4880A63-AD44-3148-BAAB-5DFF43E3BA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10969E9-07B0-FD41-96CD-2FE8DABE93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D632E64-6B35-D742-84B2-EEE0E1630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DCB82-9BBE-044A-9EBA-934487329827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3E6FDD9-342B-274A-860B-EBEC45589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3C3C7F6-2966-344B-95E9-20239287E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BE56-B629-A340-81CE-0B49C3D62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71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305258-9792-CE47-B40D-7293872E4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4ACA61D-65DF-EB43-9A83-94486B997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DCB82-9BBE-044A-9EBA-934487329827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0802BE3-5C38-4E41-BFF4-A302420A2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BC77154-B902-A546-B154-200519854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BE56-B629-A340-81CE-0B49C3D62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82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959A611-5188-6F49-89A2-C4CAD1EBC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DCB82-9BBE-044A-9EBA-934487329827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914E5E6-EF81-5242-9F50-EF5689228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73BDADF-60C7-C743-87D3-9F880E481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BE56-B629-A340-81CE-0B49C3D62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13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CD7E51-34F5-6747-B5E5-BF44A2613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5FBD93-BDD5-C049-941C-B19926F44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CEE86F8-ED12-AF43-BFF9-ED6EFAB11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694A3C-30B2-944F-AF4E-A40A10C98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DCB82-9BBE-044A-9EBA-934487329827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67E118-F10E-A444-A485-6800F5086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99832E-B571-FC49-B2D5-DF5C1593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BE56-B629-A340-81CE-0B49C3D62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843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497049-0904-7D42-9B9F-2DF8088B9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1CE67A6-5D7D-6241-9FC8-E33A792631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83C3CEF-A568-9D48-9C0F-4081C9B4EF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4956741-B4F9-A240-9083-83DD03C56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DCB82-9BBE-044A-9EBA-934487329827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4923DA-162D-5141-813A-7F447DE6F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ECCDB64-2A9A-524B-A61B-F2825097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BE56-B629-A340-81CE-0B49C3D62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86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B92BC29-908A-D347-8811-7E0F20DC4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DBB0CDA-440B-E246-AADE-54AF743A6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D89EE8-F280-BF4A-B0BF-AB2BF01667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DCB82-9BBE-044A-9EBA-934487329827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46C6EB-811C-6648-A3D1-50E0E01FEB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C6BDDB-6825-9B48-BD66-35A6CD1506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4BE56-B629-A340-81CE-0B49C3D62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75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4C752D-D0E1-3C4B-ABF8-6B1B42B36C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Procédé de sédimentation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AFAD94-F406-4F48-BF7B-7882D00588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383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B1046F-867E-3F46-81B3-39EF1932E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123" y="211628"/>
            <a:ext cx="10515600" cy="1325563"/>
          </a:xfrm>
        </p:spPr>
        <p:txBody>
          <a:bodyPr/>
          <a:lstStyle/>
          <a:p>
            <a:r>
              <a:rPr lang="en-US"/>
              <a:t>#1Sédimentation</a:t>
            </a:r>
            <a:endParaRPr lang="fr-FR"/>
          </a:p>
        </p:txBody>
      </p:sp>
      <p:sp>
        <p:nvSpPr>
          <p:cNvPr id="4" name="Rectangle : avec coins supérieurs arrondis 3">
            <a:extLst>
              <a:ext uri="{FF2B5EF4-FFF2-40B4-BE49-F238E27FC236}">
                <a16:creationId xmlns:a16="http://schemas.microsoft.com/office/drawing/2014/main" id="{AD72DE70-A80F-BF49-8AB9-F7BB919DDC86}"/>
              </a:ext>
            </a:extLst>
          </p:cNvPr>
          <p:cNvSpPr/>
          <p:nvPr/>
        </p:nvSpPr>
        <p:spPr>
          <a:xfrm>
            <a:off x="419100" y="2296683"/>
            <a:ext cx="1828800" cy="371658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 : en arc 4">
            <a:extLst>
              <a:ext uri="{FF2B5EF4-FFF2-40B4-BE49-F238E27FC236}">
                <a16:creationId xmlns:a16="http://schemas.microsoft.com/office/drawing/2014/main" id="{FFDDA298-AD66-A040-970E-5DD4D7A04CAC}"/>
              </a:ext>
            </a:extLst>
          </p:cNvPr>
          <p:cNvCxnSpPr>
            <a:cxnSpLocks/>
          </p:cNvCxnSpPr>
          <p:nvPr/>
        </p:nvCxnSpPr>
        <p:spPr>
          <a:xfrm flipV="1">
            <a:off x="419100" y="4308231"/>
            <a:ext cx="1828800" cy="167055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DBA62AB3-1DD9-4147-A0AC-B73AB1D08439}"/>
              </a:ext>
            </a:extLst>
          </p:cNvPr>
          <p:cNvSpPr/>
          <p:nvPr/>
        </p:nvSpPr>
        <p:spPr>
          <a:xfrm>
            <a:off x="637440" y="4692160"/>
            <a:ext cx="307731" cy="32238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941E9744-779F-3F44-B436-BBB0CF18C93A}"/>
              </a:ext>
            </a:extLst>
          </p:cNvPr>
          <p:cNvSpPr/>
          <p:nvPr/>
        </p:nvSpPr>
        <p:spPr>
          <a:xfrm>
            <a:off x="1025769" y="5014546"/>
            <a:ext cx="307731" cy="32238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BADD296B-AA19-E145-BD1B-48B5099F250C}"/>
              </a:ext>
            </a:extLst>
          </p:cNvPr>
          <p:cNvSpPr/>
          <p:nvPr/>
        </p:nvSpPr>
        <p:spPr>
          <a:xfrm>
            <a:off x="1493226" y="4530967"/>
            <a:ext cx="307731" cy="32238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 : avec coins supérieurs arrondis 22">
            <a:extLst>
              <a:ext uri="{FF2B5EF4-FFF2-40B4-BE49-F238E27FC236}">
                <a16:creationId xmlns:a16="http://schemas.microsoft.com/office/drawing/2014/main" id="{70DEAA31-332D-714B-AFF8-8196C5902004}"/>
              </a:ext>
            </a:extLst>
          </p:cNvPr>
          <p:cNvSpPr/>
          <p:nvPr/>
        </p:nvSpPr>
        <p:spPr>
          <a:xfrm>
            <a:off x="7400193" y="2243564"/>
            <a:ext cx="1828800" cy="371658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 : en arc 24">
            <a:extLst>
              <a:ext uri="{FF2B5EF4-FFF2-40B4-BE49-F238E27FC236}">
                <a16:creationId xmlns:a16="http://schemas.microsoft.com/office/drawing/2014/main" id="{6959F34E-D066-3B45-88CB-EA252E902E9F}"/>
              </a:ext>
            </a:extLst>
          </p:cNvPr>
          <p:cNvCxnSpPr>
            <a:cxnSpLocks/>
          </p:cNvCxnSpPr>
          <p:nvPr/>
        </p:nvCxnSpPr>
        <p:spPr>
          <a:xfrm flipV="1">
            <a:off x="7400193" y="4255112"/>
            <a:ext cx="1828800" cy="167055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>
            <a:extLst>
              <a:ext uri="{FF2B5EF4-FFF2-40B4-BE49-F238E27FC236}">
                <a16:creationId xmlns:a16="http://schemas.microsoft.com/office/drawing/2014/main" id="{4533F0A6-0A2B-7C47-AD46-F49AFE6289EA}"/>
              </a:ext>
            </a:extLst>
          </p:cNvPr>
          <p:cNvSpPr/>
          <p:nvPr/>
        </p:nvSpPr>
        <p:spPr>
          <a:xfrm>
            <a:off x="8735158" y="5637759"/>
            <a:ext cx="307731" cy="32238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D02DA857-C6E4-4E4E-8222-D968081AED36}"/>
              </a:ext>
            </a:extLst>
          </p:cNvPr>
          <p:cNvSpPr/>
          <p:nvPr/>
        </p:nvSpPr>
        <p:spPr>
          <a:xfrm>
            <a:off x="8424494" y="4382601"/>
            <a:ext cx="307731" cy="32238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D2ABAC79-EF86-6247-8ECF-E78AA1767EFD}"/>
              </a:ext>
            </a:extLst>
          </p:cNvPr>
          <p:cNvSpPr/>
          <p:nvPr/>
        </p:nvSpPr>
        <p:spPr>
          <a:xfrm>
            <a:off x="7760674" y="5091842"/>
            <a:ext cx="307731" cy="32238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86380A98-BA3F-EE4B-A58A-98B4A9D2041D}"/>
              </a:ext>
            </a:extLst>
          </p:cNvPr>
          <p:cNvSpPr txBox="1"/>
          <p:nvPr/>
        </p:nvSpPr>
        <p:spPr>
          <a:xfrm>
            <a:off x="2357801" y="412356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Laisser reposer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A785ECB6-6D56-F647-ACF1-A93AFDFF4B61}"/>
              </a:ext>
            </a:extLst>
          </p:cNvPr>
          <p:cNvSpPr txBox="1"/>
          <p:nvPr/>
        </p:nvSpPr>
        <p:spPr>
          <a:xfrm>
            <a:off x="3697162" y="6123543"/>
            <a:ext cx="2603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Mélange hétérégène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009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EBEE05-EE03-5A4B-BAAB-89CE13F38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5" y="21191"/>
            <a:ext cx="10515600" cy="1325563"/>
          </a:xfrm>
        </p:spPr>
        <p:txBody>
          <a:bodyPr/>
          <a:lstStyle/>
          <a:p>
            <a:r>
              <a:rPr lang="en-US"/>
              <a:t>#2 Décentation</a:t>
            </a:r>
            <a:endParaRPr lang="fr-FR"/>
          </a:p>
        </p:txBody>
      </p:sp>
      <p:sp>
        <p:nvSpPr>
          <p:cNvPr id="5" name="Rectangle : avec coins supérieurs arrondis 4">
            <a:extLst>
              <a:ext uri="{FF2B5EF4-FFF2-40B4-BE49-F238E27FC236}">
                <a16:creationId xmlns:a16="http://schemas.microsoft.com/office/drawing/2014/main" id="{153A2BEA-6794-8E4C-8043-1E0CBB795329}"/>
              </a:ext>
            </a:extLst>
          </p:cNvPr>
          <p:cNvSpPr/>
          <p:nvPr/>
        </p:nvSpPr>
        <p:spPr>
          <a:xfrm rot="7100008">
            <a:off x="4671322" y="-116096"/>
            <a:ext cx="1828800" cy="371658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 : en arc 6">
            <a:extLst>
              <a:ext uri="{FF2B5EF4-FFF2-40B4-BE49-F238E27FC236}">
                <a16:creationId xmlns:a16="http://schemas.microsoft.com/office/drawing/2014/main" id="{8678B169-0C1B-2045-BB5C-7A25876C3B78}"/>
              </a:ext>
            </a:extLst>
          </p:cNvPr>
          <p:cNvCxnSpPr>
            <a:cxnSpLocks/>
          </p:cNvCxnSpPr>
          <p:nvPr/>
        </p:nvCxnSpPr>
        <p:spPr>
          <a:xfrm rot="16200000" flipH="1">
            <a:off x="4147473" y="353110"/>
            <a:ext cx="3080409" cy="2549774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5CBCE87A-C43F-A049-9FAE-88DED226E638}"/>
              </a:ext>
            </a:extLst>
          </p:cNvPr>
          <p:cNvSpPr/>
          <p:nvPr/>
        </p:nvSpPr>
        <p:spPr>
          <a:xfrm rot="7100008">
            <a:off x="4086010" y="1497132"/>
            <a:ext cx="307731" cy="32238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16C33D1A-61EA-BD4D-9F71-393C2F2AA497}"/>
              </a:ext>
            </a:extLst>
          </p:cNvPr>
          <p:cNvSpPr/>
          <p:nvPr/>
        </p:nvSpPr>
        <p:spPr>
          <a:xfrm rot="7100008">
            <a:off x="6406229" y="2001951"/>
            <a:ext cx="307731" cy="32238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5DF984FE-AE3A-0F41-92E9-B909F55E5B3A}"/>
              </a:ext>
            </a:extLst>
          </p:cNvPr>
          <p:cNvSpPr/>
          <p:nvPr/>
        </p:nvSpPr>
        <p:spPr>
          <a:xfrm rot="7100008">
            <a:off x="5010216" y="1635322"/>
            <a:ext cx="307731" cy="32238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 : avec coins supérieurs arrondis 17">
            <a:extLst>
              <a:ext uri="{FF2B5EF4-FFF2-40B4-BE49-F238E27FC236}">
                <a16:creationId xmlns:a16="http://schemas.microsoft.com/office/drawing/2014/main" id="{7B46552C-9C09-0D41-ADEE-0B687D8D3FE9}"/>
              </a:ext>
            </a:extLst>
          </p:cNvPr>
          <p:cNvSpPr/>
          <p:nvPr/>
        </p:nvSpPr>
        <p:spPr>
          <a:xfrm>
            <a:off x="7128789" y="3086029"/>
            <a:ext cx="1828800" cy="371658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 : en arc 19">
            <a:extLst>
              <a:ext uri="{FF2B5EF4-FFF2-40B4-BE49-F238E27FC236}">
                <a16:creationId xmlns:a16="http://schemas.microsoft.com/office/drawing/2014/main" id="{18DCE98F-ED11-B343-BFFB-6E8F02C1A363}"/>
              </a:ext>
            </a:extLst>
          </p:cNvPr>
          <p:cNvCxnSpPr>
            <a:cxnSpLocks/>
          </p:cNvCxnSpPr>
          <p:nvPr/>
        </p:nvCxnSpPr>
        <p:spPr>
          <a:xfrm flipV="1">
            <a:off x="7128789" y="4818564"/>
            <a:ext cx="1928869" cy="349710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lipse 23">
            <a:extLst>
              <a:ext uri="{FF2B5EF4-FFF2-40B4-BE49-F238E27FC236}">
                <a16:creationId xmlns:a16="http://schemas.microsoft.com/office/drawing/2014/main" id="{553AAF55-349B-6548-9737-0D64E270CA38}"/>
              </a:ext>
            </a:extLst>
          </p:cNvPr>
          <p:cNvSpPr/>
          <p:nvPr/>
        </p:nvSpPr>
        <p:spPr>
          <a:xfrm>
            <a:off x="7347636" y="4928204"/>
            <a:ext cx="307731" cy="32238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3D8F1A97-EB26-3A4F-A3E3-CC24379FE3AF}"/>
              </a:ext>
            </a:extLst>
          </p:cNvPr>
          <p:cNvSpPr/>
          <p:nvPr/>
        </p:nvSpPr>
        <p:spPr>
          <a:xfrm>
            <a:off x="8256092" y="5362356"/>
            <a:ext cx="307731" cy="32238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3F05CDF4-B13A-4F4E-9FE2-F816B82A0149}"/>
              </a:ext>
            </a:extLst>
          </p:cNvPr>
          <p:cNvSpPr txBox="1"/>
          <p:nvPr/>
        </p:nvSpPr>
        <p:spPr>
          <a:xfrm>
            <a:off x="2616177" y="134675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Résidu</a:t>
            </a:r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A91AC1D-E351-7A43-8DC4-0448F40AFAA0}"/>
              </a:ext>
            </a:extLst>
          </p:cNvPr>
          <p:cNvSpPr txBox="1"/>
          <p:nvPr/>
        </p:nvSpPr>
        <p:spPr>
          <a:xfrm>
            <a:off x="7583679" y="236698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Transvider</a:t>
            </a:r>
            <a:endParaRPr lang="fr-FR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7A1D50E7-4446-9748-B52A-8201515181FE}"/>
              </a:ext>
            </a:extLst>
          </p:cNvPr>
          <p:cNvSpPr txBox="1"/>
          <p:nvPr/>
        </p:nvSpPr>
        <p:spPr>
          <a:xfrm>
            <a:off x="2172338" y="3773561"/>
            <a:ext cx="3322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Mélange hétérogène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6297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D59032-1D8F-CE4E-945F-86CD6DC55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#3 Filtration  </a:t>
            </a:r>
            <a:endParaRPr lang="fr-FR"/>
          </a:p>
        </p:txBody>
      </p:sp>
      <p:sp>
        <p:nvSpPr>
          <p:cNvPr id="5" name="Rectangle : avec coins supérieurs arrondis 4">
            <a:extLst>
              <a:ext uri="{FF2B5EF4-FFF2-40B4-BE49-F238E27FC236}">
                <a16:creationId xmlns:a16="http://schemas.microsoft.com/office/drawing/2014/main" id="{C85A14AB-AF0A-0448-A495-6CB216068C13}"/>
              </a:ext>
            </a:extLst>
          </p:cNvPr>
          <p:cNvSpPr/>
          <p:nvPr/>
        </p:nvSpPr>
        <p:spPr>
          <a:xfrm rot="7100008">
            <a:off x="4671322" y="-116096"/>
            <a:ext cx="1828800" cy="371658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 : en arc 6">
            <a:extLst>
              <a:ext uri="{FF2B5EF4-FFF2-40B4-BE49-F238E27FC236}">
                <a16:creationId xmlns:a16="http://schemas.microsoft.com/office/drawing/2014/main" id="{A217C43D-4500-A145-B3EA-6EFAA878E654}"/>
              </a:ext>
            </a:extLst>
          </p:cNvPr>
          <p:cNvCxnSpPr>
            <a:cxnSpLocks/>
          </p:cNvCxnSpPr>
          <p:nvPr/>
        </p:nvCxnSpPr>
        <p:spPr>
          <a:xfrm rot="16200000" flipH="1">
            <a:off x="4147473" y="353110"/>
            <a:ext cx="3080409" cy="2549774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DE2AC643-FAEA-D34A-9800-BF9FD54348D4}"/>
              </a:ext>
            </a:extLst>
          </p:cNvPr>
          <p:cNvSpPr/>
          <p:nvPr/>
        </p:nvSpPr>
        <p:spPr>
          <a:xfrm rot="7100008">
            <a:off x="4086010" y="1497132"/>
            <a:ext cx="307731" cy="32238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EC3FADBE-CF72-B34A-80A5-D022633490D6}"/>
              </a:ext>
            </a:extLst>
          </p:cNvPr>
          <p:cNvSpPr/>
          <p:nvPr/>
        </p:nvSpPr>
        <p:spPr>
          <a:xfrm rot="7100008">
            <a:off x="6406229" y="2001951"/>
            <a:ext cx="307731" cy="32238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56B63626-A1F2-C34F-B5B2-171B4F0F3F52}"/>
              </a:ext>
            </a:extLst>
          </p:cNvPr>
          <p:cNvSpPr/>
          <p:nvPr/>
        </p:nvSpPr>
        <p:spPr>
          <a:xfrm rot="7100008">
            <a:off x="5010216" y="1635322"/>
            <a:ext cx="307731" cy="32238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 : avec coins supérieurs arrondis 15">
            <a:extLst>
              <a:ext uri="{FF2B5EF4-FFF2-40B4-BE49-F238E27FC236}">
                <a16:creationId xmlns:a16="http://schemas.microsoft.com/office/drawing/2014/main" id="{44B5E3B9-DC04-7941-99EF-D3E61335A7DC}"/>
              </a:ext>
            </a:extLst>
          </p:cNvPr>
          <p:cNvSpPr/>
          <p:nvPr/>
        </p:nvSpPr>
        <p:spPr>
          <a:xfrm>
            <a:off x="7733050" y="3168202"/>
            <a:ext cx="1828800" cy="371658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 : en arc 17">
            <a:extLst>
              <a:ext uri="{FF2B5EF4-FFF2-40B4-BE49-F238E27FC236}">
                <a16:creationId xmlns:a16="http://schemas.microsoft.com/office/drawing/2014/main" id="{243AA79E-173E-B045-9393-FD27A3EB0D63}"/>
              </a:ext>
            </a:extLst>
          </p:cNvPr>
          <p:cNvCxnSpPr>
            <a:cxnSpLocks/>
          </p:cNvCxnSpPr>
          <p:nvPr/>
        </p:nvCxnSpPr>
        <p:spPr>
          <a:xfrm flipV="1">
            <a:off x="7733050" y="4899004"/>
            <a:ext cx="1828800" cy="167055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riangle isocèle 24">
            <a:extLst>
              <a:ext uri="{FF2B5EF4-FFF2-40B4-BE49-F238E27FC236}">
                <a16:creationId xmlns:a16="http://schemas.microsoft.com/office/drawing/2014/main" id="{2DAD5BE5-4841-154F-B488-DC879BFCF752}"/>
              </a:ext>
            </a:extLst>
          </p:cNvPr>
          <p:cNvSpPr/>
          <p:nvPr/>
        </p:nvSpPr>
        <p:spPr>
          <a:xfrm>
            <a:off x="6875917" y="5218703"/>
            <a:ext cx="3543066" cy="1666080"/>
          </a:xfrm>
          <a:prstGeom prst="triangle">
            <a:avLst>
              <a:gd name="adj" fmla="val 5069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Triangle isocèle 25">
            <a:extLst>
              <a:ext uri="{FF2B5EF4-FFF2-40B4-BE49-F238E27FC236}">
                <a16:creationId xmlns:a16="http://schemas.microsoft.com/office/drawing/2014/main" id="{1649D34C-C2EA-0645-A7EA-4BC24C267CC9}"/>
              </a:ext>
            </a:extLst>
          </p:cNvPr>
          <p:cNvSpPr/>
          <p:nvPr/>
        </p:nvSpPr>
        <p:spPr>
          <a:xfrm rot="10800000">
            <a:off x="7586746" y="3019011"/>
            <a:ext cx="2121408" cy="18288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BD24EB15-64DC-4A4D-B7D5-D67000280A37}"/>
              </a:ext>
            </a:extLst>
          </p:cNvPr>
          <p:cNvSpPr txBox="1"/>
          <p:nvPr/>
        </p:nvSpPr>
        <p:spPr>
          <a:xfrm>
            <a:off x="9650887" y="356407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entenoir</a:t>
            </a:r>
            <a:endParaRPr lang="fr-FR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1302BD1D-C3EF-9343-9770-F38D15FB50E1}"/>
              </a:ext>
            </a:extLst>
          </p:cNvPr>
          <p:cNvSpPr txBox="1"/>
          <p:nvPr/>
        </p:nvSpPr>
        <p:spPr>
          <a:xfrm>
            <a:off x="7928763" y="178912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Papier filtre</a:t>
            </a:r>
            <a:endParaRPr lang="fr-FR"/>
          </a:p>
        </p:txBody>
      </p: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EE209535-5B18-554B-A4C9-660B3AA392A4}"/>
              </a:ext>
            </a:extLst>
          </p:cNvPr>
          <p:cNvCxnSpPr>
            <a:cxnSpLocks/>
          </p:cNvCxnSpPr>
          <p:nvPr/>
        </p:nvCxnSpPr>
        <p:spPr>
          <a:xfrm>
            <a:off x="5832231" y="6442844"/>
            <a:ext cx="113033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1B13549D-B385-594F-9F92-512FED2C8458}"/>
              </a:ext>
            </a:extLst>
          </p:cNvPr>
          <p:cNvSpPr txBox="1"/>
          <p:nvPr/>
        </p:nvSpPr>
        <p:spPr>
          <a:xfrm>
            <a:off x="5236768" y="623470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filrat</a:t>
            </a:r>
            <a:endParaRPr lang="fr-FR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2059B870-841C-EB47-9257-E5F713467B6F}"/>
              </a:ext>
            </a:extLst>
          </p:cNvPr>
          <p:cNvSpPr/>
          <p:nvPr/>
        </p:nvSpPr>
        <p:spPr>
          <a:xfrm>
            <a:off x="7969926" y="6133103"/>
            <a:ext cx="489438" cy="4319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B227C7C2-C9B7-D546-B9BF-DFFFC4F5EA6A}"/>
              </a:ext>
            </a:extLst>
          </p:cNvPr>
          <p:cNvSpPr/>
          <p:nvPr/>
        </p:nvSpPr>
        <p:spPr>
          <a:xfrm>
            <a:off x="8843163" y="5987401"/>
            <a:ext cx="489438" cy="43197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DD995DDF-B2AC-E240-87FF-EF822AB381E4}"/>
              </a:ext>
            </a:extLst>
          </p:cNvPr>
          <p:cNvSpPr/>
          <p:nvPr/>
        </p:nvSpPr>
        <p:spPr>
          <a:xfrm>
            <a:off x="9650887" y="275811"/>
            <a:ext cx="18288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0332B717-EB7D-824B-BF6B-E413DD25F736}"/>
              </a:ext>
            </a:extLst>
          </p:cNvPr>
          <p:cNvCxnSpPr>
            <a:cxnSpLocks/>
            <a:stCxn id="36" idx="0"/>
            <a:endCxn id="36" idx="4"/>
          </p:cNvCxnSpPr>
          <p:nvPr/>
        </p:nvCxnSpPr>
        <p:spPr>
          <a:xfrm>
            <a:off x="10565287" y="275811"/>
            <a:ext cx="0" cy="1828800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53E94B93-EF86-D843-AE09-4CE28542623E}"/>
              </a:ext>
            </a:extLst>
          </p:cNvPr>
          <p:cNvCxnSpPr>
            <a:cxnSpLocks/>
            <a:stCxn id="36" idx="6"/>
            <a:endCxn id="36" idx="2"/>
          </p:cNvCxnSpPr>
          <p:nvPr/>
        </p:nvCxnSpPr>
        <p:spPr>
          <a:xfrm flipH="1">
            <a:off x="9650887" y="1190211"/>
            <a:ext cx="1828800" cy="0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23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A77C77-71B1-5D46-92D6-764F6162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#4a évaporation  </a:t>
            </a:r>
            <a:endParaRPr lang="fr-FR"/>
          </a:p>
        </p:txBody>
      </p:sp>
      <p:sp>
        <p:nvSpPr>
          <p:cNvPr id="4" name="Organigramme : Opération manuelle 3">
            <a:extLst>
              <a:ext uri="{FF2B5EF4-FFF2-40B4-BE49-F238E27FC236}">
                <a16:creationId xmlns:a16="http://schemas.microsoft.com/office/drawing/2014/main" id="{F4F1B497-7A81-6244-844C-F7DE278BB4B3}"/>
              </a:ext>
            </a:extLst>
          </p:cNvPr>
          <p:cNvSpPr/>
          <p:nvPr/>
        </p:nvSpPr>
        <p:spPr>
          <a:xfrm rot="10800000">
            <a:off x="2939562" y="2593731"/>
            <a:ext cx="1828800" cy="2905974"/>
          </a:xfrm>
          <a:prstGeom prst="flowChartManualOperat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8B9E581-E3EF-1A42-8AF6-21422E14BD7D}"/>
              </a:ext>
            </a:extLst>
          </p:cNvPr>
          <p:cNvSpPr/>
          <p:nvPr/>
        </p:nvSpPr>
        <p:spPr>
          <a:xfrm>
            <a:off x="2652346" y="5416295"/>
            <a:ext cx="2423747" cy="68873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E3F7AC7-8905-ED4D-B642-09A38722B2D9}"/>
              </a:ext>
            </a:extLst>
          </p:cNvPr>
          <p:cNvSpPr txBox="1"/>
          <p:nvPr/>
        </p:nvSpPr>
        <p:spPr>
          <a:xfrm>
            <a:off x="3437792" y="557599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saluté</a:t>
            </a:r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19C7CB5-0413-5141-8B08-B24CD77CF007}"/>
              </a:ext>
            </a:extLst>
          </p:cNvPr>
          <p:cNvSpPr txBox="1"/>
          <p:nvPr/>
        </p:nvSpPr>
        <p:spPr>
          <a:xfrm>
            <a:off x="2179028" y="386205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Solide</a:t>
            </a:r>
            <a:endParaRPr lang="fr-FR"/>
          </a:p>
        </p:txBody>
      </p:sp>
      <p:sp>
        <p:nvSpPr>
          <p:cNvPr id="8" name="Nuage 7">
            <a:extLst>
              <a:ext uri="{FF2B5EF4-FFF2-40B4-BE49-F238E27FC236}">
                <a16:creationId xmlns:a16="http://schemas.microsoft.com/office/drawing/2014/main" id="{15402D57-0444-584A-9E60-9DED4E206768}"/>
              </a:ext>
            </a:extLst>
          </p:cNvPr>
          <p:cNvSpPr/>
          <p:nvPr/>
        </p:nvSpPr>
        <p:spPr>
          <a:xfrm>
            <a:off x="2939561" y="1080708"/>
            <a:ext cx="1828800" cy="1828800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B6C5FD7-3346-884C-B6C5-3A7F215C07BC}"/>
              </a:ext>
            </a:extLst>
          </p:cNvPr>
          <p:cNvSpPr txBox="1"/>
          <p:nvPr/>
        </p:nvSpPr>
        <p:spPr>
          <a:xfrm>
            <a:off x="4922226" y="516851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plaque</a:t>
            </a:r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652197E-789D-4D43-B611-364D1828C74A}"/>
              </a:ext>
            </a:extLst>
          </p:cNvPr>
          <p:cNvSpPr txBox="1"/>
          <p:nvPr/>
        </p:nvSpPr>
        <p:spPr>
          <a:xfrm>
            <a:off x="2993779" y="626758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Substance pure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2033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50E733-7798-1D4B-BA90-856E7E075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192"/>
            <a:ext cx="10515600" cy="1325563"/>
          </a:xfrm>
        </p:spPr>
        <p:txBody>
          <a:bodyPr/>
          <a:lstStyle/>
          <a:p>
            <a:r>
              <a:rPr lang="en-US"/>
              <a:t>#4b dislillation</a:t>
            </a:r>
            <a:endParaRPr lang="fr-FR"/>
          </a:p>
        </p:txBody>
      </p:sp>
      <p:sp>
        <p:nvSpPr>
          <p:cNvPr id="5" name="Organigramme : Opération manuelle 4">
            <a:extLst>
              <a:ext uri="{FF2B5EF4-FFF2-40B4-BE49-F238E27FC236}">
                <a16:creationId xmlns:a16="http://schemas.microsoft.com/office/drawing/2014/main" id="{305C915D-E8DA-E24D-9ABD-313D861DE976}"/>
              </a:ext>
            </a:extLst>
          </p:cNvPr>
          <p:cNvSpPr/>
          <p:nvPr/>
        </p:nvSpPr>
        <p:spPr>
          <a:xfrm rot="10800000">
            <a:off x="2939562" y="2593731"/>
            <a:ext cx="1828800" cy="2905974"/>
          </a:xfrm>
          <a:prstGeom prst="flowChartManualOperat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5B252C2F-8283-FC4E-BEA8-0F581EC70C26}"/>
              </a:ext>
            </a:extLst>
          </p:cNvPr>
          <p:cNvSpPr/>
          <p:nvPr/>
        </p:nvSpPr>
        <p:spPr>
          <a:xfrm>
            <a:off x="2652346" y="5416295"/>
            <a:ext cx="2423747" cy="68873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D65FB55-6045-9C4F-945F-58EF1F3C3761}"/>
              </a:ext>
            </a:extLst>
          </p:cNvPr>
          <p:cNvSpPr txBox="1"/>
          <p:nvPr/>
        </p:nvSpPr>
        <p:spPr>
          <a:xfrm>
            <a:off x="5181600" y="557599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plaque</a:t>
            </a:r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9C9A97E-ABC0-8A4F-9DF5-41142B492C9A}"/>
              </a:ext>
            </a:extLst>
          </p:cNvPr>
          <p:cNvSpPr txBox="1"/>
          <p:nvPr/>
        </p:nvSpPr>
        <p:spPr>
          <a:xfrm>
            <a:off x="1459523" y="557599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résidu</a:t>
            </a:r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FAD8384-448F-9B40-8C70-96023FB0183E}"/>
              </a:ext>
            </a:extLst>
          </p:cNvPr>
          <p:cNvSpPr/>
          <p:nvPr/>
        </p:nvSpPr>
        <p:spPr>
          <a:xfrm rot="2282184">
            <a:off x="4080546" y="350315"/>
            <a:ext cx="839304" cy="28607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5247604-EEDA-9943-86F3-CF48F0CE6F40}"/>
              </a:ext>
            </a:extLst>
          </p:cNvPr>
          <p:cNvSpPr/>
          <p:nvPr/>
        </p:nvSpPr>
        <p:spPr>
          <a:xfrm rot="7620347">
            <a:off x="6551917" y="-354164"/>
            <a:ext cx="901933" cy="56824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DA00EF25-2EF9-4F48-8C8D-FC9D0B1E9896}"/>
              </a:ext>
            </a:extLst>
          </p:cNvPr>
          <p:cNvSpPr txBox="1"/>
          <p:nvPr/>
        </p:nvSpPr>
        <p:spPr>
          <a:xfrm rot="2075588">
            <a:off x="6341855" y="157857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Eau froide</a:t>
            </a:r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B23D5E74-6C18-D248-867E-5B4B28DBC916}"/>
              </a:ext>
            </a:extLst>
          </p:cNvPr>
          <p:cNvSpPr/>
          <p:nvPr/>
        </p:nvSpPr>
        <p:spPr>
          <a:xfrm>
            <a:off x="6169997" y="1855650"/>
            <a:ext cx="619865" cy="49910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0BD7C7ED-7028-8B46-AEE0-6B68476667F5}"/>
              </a:ext>
            </a:extLst>
          </p:cNvPr>
          <p:cNvSpPr/>
          <p:nvPr/>
        </p:nvSpPr>
        <p:spPr>
          <a:xfrm>
            <a:off x="5501652" y="1339736"/>
            <a:ext cx="619865" cy="49910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26740AC7-A9CE-C642-8F4C-15045C42D7E1}"/>
              </a:ext>
            </a:extLst>
          </p:cNvPr>
          <p:cNvSpPr/>
          <p:nvPr/>
        </p:nvSpPr>
        <p:spPr>
          <a:xfrm>
            <a:off x="8368808" y="3549496"/>
            <a:ext cx="619865" cy="49910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6390F34C-BE60-6943-BAE6-B9ED08225B2D}"/>
              </a:ext>
            </a:extLst>
          </p:cNvPr>
          <p:cNvSpPr/>
          <p:nvPr/>
        </p:nvSpPr>
        <p:spPr>
          <a:xfrm>
            <a:off x="6946322" y="2486642"/>
            <a:ext cx="619865" cy="49910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AF06E029-77AC-1F4C-AA78-F8AE9D71DAEA}"/>
              </a:ext>
            </a:extLst>
          </p:cNvPr>
          <p:cNvSpPr/>
          <p:nvPr/>
        </p:nvSpPr>
        <p:spPr>
          <a:xfrm>
            <a:off x="7720439" y="2996771"/>
            <a:ext cx="619865" cy="49910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Organigramme : Opération manuelle 40">
            <a:extLst>
              <a:ext uri="{FF2B5EF4-FFF2-40B4-BE49-F238E27FC236}">
                <a16:creationId xmlns:a16="http://schemas.microsoft.com/office/drawing/2014/main" id="{263B27F4-3DB5-0B43-96CC-6900C1DD9B9F}"/>
              </a:ext>
            </a:extLst>
          </p:cNvPr>
          <p:cNvSpPr/>
          <p:nvPr/>
        </p:nvSpPr>
        <p:spPr>
          <a:xfrm>
            <a:off x="7256254" y="4626777"/>
            <a:ext cx="3673721" cy="1632678"/>
          </a:xfrm>
          <a:prstGeom prst="flowChartManualOperat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A16C8E87-4196-244E-A573-4B6BADE3E7DC}"/>
              </a:ext>
            </a:extLst>
          </p:cNvPr>
          <p:cNvSpPr txBox="1"/>
          <p:nvPr/>
        </p:nvSpPr>
        <p:spPr>
          <a:xfrm>
            <a:off x="10625504" y="549970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séluand</a:t>
            </a:r>
            <a:endParaRPr lang="fr-FR"/>
          </a:p>
        </p:txBody>
      </p:sp>
      <p:cxnSp>
        <p:nvCxnSpPr>
          <p:cNvPr id="43" name="Connecteur : en arc 42">
            <a:extLst>
              <a:ext uri="{FF2B5EF4-FFF2-40B4-BE49-F238E27FC236}">
                <a16:creationId xmlns:a16="http://schemas.microsoft.com/office/drawing/2014/main" id="{14B90E28-B841-1942-B718-5FA618B346B0}"/>
              </a:ext>
            </a:extLst>
          </p:cNvPr>
          <p:cNvCxnSpPr>
            <a:cxnSpLocks/>
          </p:cNvCxnSpPr>
          <p:nvPr/>
        </p:nvCxnSpPr>
        <p:spPr>
          <a:xfrm flipV="1">
            <a:off x="7814216" y="5684371"/>
            <a:ext cx="2565434" cy="184667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5893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6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Procédé de sédimentation</vt:lpstr>
      <vt:lpstr>#1Sédimentation</vt:lpstr>
      <vt:lpstr>#2 Décentation</vt:lpstr>
      <vt:lpstr>#3 Filtration  </vt:lpstr>
      <vt:lpstr>#4a évaporation  </vt:lpstr>
      <vt:lpstr>#4b dislillation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Procédé de sédimentation</dc:title>
  <dc:creator>jvilleneuve85 jvilleneuve85</dc:creator>
  <cp:lastModifiedBy>jvilleneuve85 jvilleneuve85</cp:lastModifiedBy>
  <cp:revision>1</cp:revision>
  <dcterms:created xsi:type="dcterms:W3CDTF">2022-12-20T20:05:59Z</dcterms:created>
  <dcterms:modified xsi:type="dcterms:W3CDTF">2022-12-20T20:40:39Z</dcterms:modified>
</cp:coreProperties>
</file>