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FFDDE3-C440-B148-85B1-BFB421AE5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FD61F6-1A6C-864C-8233-6379ED5D5F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03FC8-3831-9444-9828-B0D7E8193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04BA86-39DF-A945-A922-7A500F028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7EAFC1-1B74-C942-A568-81B6794BC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11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971690-60EF-E94C-A9BF-C3FE836A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497642-7D49-D243-AAD5-834F3D428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703924-56E7-D14A-95A3-ED5689FD1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5CD75F-68B7-4548-8FEF-A63F49134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D3ADE7-EEB9-3F47-AE17-FEE0A18B7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08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F9488F7-CE78-0E41-91B8-02DACDD0EE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12D7834-A38D-114D-B9E7-C1F9FB712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08AE05-5B94-4846-A73C-340960803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5CD325-A85E-1749-AAB7-89C3B7FEC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C91010-5776-E643-9FCE-D2CAC1AF3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777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9C22DC-04D6-E948-95C3-D217B4896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2B12D7-60B0-C94A-A208-9D2E4F3DB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1AF82B-B55D-3642-9159-AF3874C6C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AD37F9-DE1E-E941-894B-967633D2B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635318-5CFF-7741-B312-8C31DF226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93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54EC1C-4C8E-E246-A09B-E84425871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D3B561-1E19-CE48-9969-5C651EB04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068A75-1984-3943-8B7E-C65C2228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F9D78C-3CAA-A940-9563-1CD56FAA7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D5E883-1C6C-CC47-8033-80A56D2C0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84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8DF4C0-48E2-4D49-BFD5-BA51EC379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F540C1-C887-9A4C-A562-14A149A1B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C1EFB9-C421-DF47-96AF-527747EB5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8ED9FC-55E2-4246-B5BE-9188BAA69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FF06E7-E639-BA49-B424-6FB1DE079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E10965-A33D-2C46-AC5A-2C551B98B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27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7E083A-199B-4749-99CE-C75A04434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9BE277-99FF-8B4C-BD82-4B5F1BA98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21FC0E7-085F-324E-AC3B-33FFB2F1D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225BC3D-89A4-8744-B0B8-A5B5945F4E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691AE9-9D9E-974E-96D2-5E4231808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8B01D3E-0445-5D4C-AAAA-A45163421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6B22044-E2F9-7B4C-AFAF-9E6A7F43F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B64450-3396-0240-8C5B-FA6238812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90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7E83F0-A10B-D549-B02E-3557098D9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3CFD9B8-14DA-B54D-BD6C-9FDB2F34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F5CFDC-492C-CE45-9143-A03AEDAD9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46B04B0-015E-764C-AD73-C19A07BDA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068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3219D1-5414-6C47-B9C1-6D71CFAAE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F08B7B6-1C78-3941-9770-E263BCE4F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9D2142-9F98-5E42-8D11-801F6A53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47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705971-A988-3A42-A0E8-628A65CB7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BE7489-34F0-254D-9D5D-B1F588AB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2271611-E08B-934F-B4C0-AE75D83D1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AD3590-D510-2E47-A3D4-FD6B90D3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AE53F2-EFF0-D143-B944-C4298DF6F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184B39-D85B-8C49-93A4-9C10F1F6F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2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BEA782-1A14-B44F-ABC0-80A4B7B4F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5C32D1-7B1C-7048-B7A1-D38F4FFD4B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5AE2C6-39C0-7E42-A6CE-52FC8C01D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8BC09D-C317-9140-8AEE-B8B8EC9D5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94BE3B-E34A-504F-88A1-C219507FA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99D39B-3C4E-8E4B-8781-A4956BFC7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89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880B168-049D-BD48-8E24-85DC036D2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BEE6BB-CD6A-214B-A512-6FC3EBABD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B3C45B-7315-3D47-A39A-45E2547DA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26409-71B8-564F-A2F8-79E803414090}" type="datetimeFigureOut">
              <a:rPr lang="fr-FR" smtClean="0"/>
              <a:t>01/12/2022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95F553-49CA-8C44-B882-F0383A734F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DB0097-B4EE-4A42-86C3-FDB812996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1217-60C2-684C-B70E-4ABD94AF8B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963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BC5234-EAB1-304C-BBAC-6BBAFBBA6A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ITSS Fait par Justin Villeneuve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5F93A73-F32F-F941-8C41-DF11D585DE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803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568B4-7A01-8845-8862-7596871F2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Nom Scientifique:Treponema pallidum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6AA3A2-DBD3-9E45-A488-42AC4E17B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Clasification:Règne des monères</a:t>
            </a:r>
          </a:p>
          <a:p>
            <a:r>
              <a:rPr lang="en-US"/>
              <a:t>Nom en français:Syphilis</a:t>
            </a:r>
          </a:p>
          <a:p>
            <a:r>
              <a:rPr lang="en-US"/>
              <a:t>Traitement:Antibiotique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589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FF03F4-0A35-DB4A-9E5F-4DF3E3DFE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Nom Scientifique:Pubis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74A695-58C8-054C-B0AF-B81FFB60A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Clasification:Règne animal</a:t>
            </a:r>
          </a:p>
          <a:p>
            <a:pPr marL="0" indent="0">
              <a:buNone/>
            </a:pPr>
            <a:r>
              <a:rPr lang="en-US"/>
              <a:t>Nom en français:Morbion</a:t>
            </a:r>
          </a:p>
          <a:p>
            <a:pPr marL="0" indent="0">
              <a:buNone/>
            </a:pPr>
            <a:r>
              <a:rPr lang="en-US"/>
              <a:t>Traitement:Crème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85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F0B0F4-DFFC-8445-A328-2C5640E37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Nom Scientifique:Trichonomas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384CEF-8BC7-CB49-88F1-081B26684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Clasification:Règne des protiste</a:t>
            </a:r>
          </a:p>
          <a:p>
            <a:r>
              <a:rPr lang="en-US"/>
              <a:t>Nom en français:Vagin Trichomonas</a:t>
            </a:r>
          </a:p>
          <a:p>
            <a:r>
              <a:rPr lang="en-US"/>
              <a:t>Traitement:Antibiotique</a:t>
            </a: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40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E596DC-F441-0642-8B0C-A26A333CE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Nom Scientifique:Chlamydia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DEFCEB-4473-214B-84D5-DEBFF5967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Clasification:Règne des manère</a:t>
            </a:r>
          </a:p>
          <a:p>
            <a:r>
              <a:rPr lang="en-US"/>
              <a:t>Nom en français:Chlamédiose</a:t>
            </a:r>
          </a:p>
          <a:p>
            <a:r>
              <a:rPr lang="en-US"/>
              <a:t>Traitement:Antibiotique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70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6ED3DE-2C4A-FB41-B9CE-9468A06C3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Nom Scientifique:VPH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718FA3-7678-B94C-9755-FB2F03EC8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Clasification:Virus</a:t>
            </a:r>
          </a:p>
          <a:p>
            <a:r>
              <a:rPr lang="en-US"/>
              <a:t>Nom en français:Condylomes</a:t>
            </a:r>
          </a:p>
          <a:p>
            <a:r>
              <a:rPr lang="en-US"/>
              <a:t>Traitement:Crème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528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111B68-BDDC-AD4C-AF03-312B3CFAA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Nom Scientifique:VHB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681416-58A3-6C47-B616-C8554D163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Clasification:Virus</a:t>
            </a:r>
          </a:p>
          <a:p>
            <a:r>
              <a:rPr lang="en-US"/>
              <a:t>Nom en français:Hépatite</a:t>
            </a:r>
          </a:p>
          <a:p>
            <a:r>
              <a:rPr lang="en-US"/>
              <a:t>Traitement:Aucun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0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8BB665-188D-704F-8A1A-3F3317F9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Nom Scientifique:Neisseria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5505EB-DC4A-EC4E-B164-E7D986C19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Clasification:Règne de monère</a:t>
            </a:r>
          </a:p>
          <a:p>
            <a:r>
              <a:rPr lang="en-US"/>
              <a:t>Nom en français:Gonorrhée</a:t>
            </a:r>
          </a:p>
          <a:p>
            <a:r>
              <a:rPr lang="en-US"/>
              <a:t>Traitement:Antibiotique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20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CC0806-5A1F-5841-A142-8E402BE21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Nom Scientifique:VHS-II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0013AA-BE50-7B45-BFB2-08FFC891E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Clasification:Virus</a:t>
            </a:r>
          </a:p>
          <a:p>
            <a:r>
              <a:rPr lang="en-US"/>
              <a:t>Nom en français:Herpèse</a:t>
            </a:r>
          </a:p>
          <a:p>
            <a:r>
              <a:rPr lang="en-US"/>
              <a:t>Traitement:Antiviraux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440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BBD7CA-8E92-5F48-A432-F4B16ECE9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Nom Scientifique:VIH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992748-8F07-2E43-8393-6A3F1723D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Clasification:Virus</a:t>
            </a:r>
          </a:p>
          <a:p>
            <a:r>
              <a:rPr lang="en-US"/>
              <a:t>Nom en français:Sida</a:t>
            </a:r>
          </a:p>
          <a:p>
            <a:r>
              <a:rPr lang="en-US"/>
              <a:t>Traitement:Trithérapie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62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10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ITSS Fait par Justin Villeneuve</vt:lpstr>
      <vt:lpstr>Nom Scientifique:Pubis</vt:lpstr>
      <vt:lpstr>Nom Scientifique:Trichonomas</vt:lpstr>
      <vt:lpstr>Nom Scientifique:Chlamydia</vt:lpstr>
      <vt:lpstr>Nom Scientifique:VPH</vt:lpstr>
      <vt:lpstr>Nom Scientifique:VHB</vt:lpstr>
      <vt:lpstr>Nom Scientifique:Neisseria</vt:lpstr>
      <vt:lpstr>Nom Scientifique:VHS-II</vt:lpstr>
      <vt:lpstr>Nom Scientifique:VIH</vt:lpstr>
      <vt:lpstr>Nom Scientifique:Treponema pallidum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ITSS Fait par Justin Villeneuve</dc:title>
  <dc:creator>jvilleneuve85 jvilleneuve85</dc:creator>
  <cp:lastModifiedBy>jvilleneuve85 jvilleneuve85</cp:lastModifiedBy>
  <cp:revision>1</cp:revision>
  <dcterms:created xsi:type="dcterms:W3CDTF">2022-12-01T16:27:05Z</dcterms:created>
  <dcterms:modified xsi:type="dcterms:W3CDTF">2022-12-01T17:07:49Z</dcterms:modified>
</cp:coreProperties>
</file>