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CD47-587E-4CD0-BC40-FBFFE4D28C90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68CE-054D-464A-A349-92C127A528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7342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CD47-587E-4CD0-BC40-FBFFE4D28C90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68CE-054D-464A-A349-92C127A528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555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CD47-587E-4CD0-BC40-FBFFE4D28C90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68CE-054D-464A-A349-92C127A528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60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CD47-587E-4CD0-BC40-FBFFE4D28C90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68CE-054D-464A-A349-92C127A528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242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CD47-587E-4CD0-BC40-FBFFE4D28C90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68CE-054D-464A-A349-92C127A528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379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CD47-587E-4CD0-BC40-FBFFE4D28C90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68CE-054D-464A-A349-92C127A528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295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CD47-587E-4CD0-BC40-FBFFE4D28C90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68CE-054D-464A-A349-92C127A528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611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CD47-587E-4CD0-BC40-FBFFE4D28C90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68CE-054D-464A-A349-92C127A528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599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CD47-587E-4CD0-BC40-FBFFE4D28C90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68CE-054D-464A-A349-92C127A528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994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CD47-587E-4CD0-BC40-FBFFE4D28C90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68CE-054D-464A-A349-92C127A528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044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CD47-587E-4CD0-BC40-FBFFE4D28C90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68CE-054D-464A-A349-92C127A528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751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5CD47-587E-4CD0-BC40-FBFFE4D28C90}" type="datetimeFigureOut">
              <a:rPr lang="fr-CA" smtClean="0"/>
              <a:t>2022-11-15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68CE-054D-464A-A349-92C127A5284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163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981916"/>
          </a:xfrm>
        </p:spPr>
        <p:txBody>
          <a:bodyPr/>
          <a:lstStyle/>
          <a:p>
            <a:r>
              <a:rPr lang="fr-CA" dirty="0"/>
              <a:t>A</a:t>
            </a:r>
            <a:r>
              <a:rPr lang="fr-CA" dirty="0" smtClean="0"/>
              <a:t>ntoine </a:t>
            </a:r>
            <a:r>
              <a:rPr lang="fr-CA" dirty="0"/>
              <a:t>L</a:t>
            </a:r>
            <a:r>
              <a:rPr lang="fr-CA" dirty="0" smtClean="0"/>
              <a:t>avoisier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516829"/>
            <a:ext cx="9144000" cy="3568849"/>
          </a:xfrm>
        </p:spPr>
        <p:txBody>
          <a:bodyPr/>
          <a:lstStyle/>
          <a:p>
            <a:pPr algn="l"/>
            <a:r>
              <a:rPr lang="fr-CA" dirty="0" err="1" smtClean="0"/>
              <a:t>Nationalité:Français</a:t>
            </a:r>
            <a:endParaRPr lang="fr-CA" dirty="0" smtClean="0"/>
          </a:p>
          <a:p>
            <a:pPr algn="l"/>
            <a:r>
              <a:rPr lang="fr-CA" dirty="0" smtClean="0"/>
              <a:t>Temps:1743-1794</a:t>
            </a:r>
          </a:p>
          <a:p>
            <a:pPr algn="l"/>
            <a:r>
              <a:rPr lang="fr-CA" dirty="0" err="1" smtClean="0"/>
              <a:t>Découverte:balance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1" y="0"/>
            <a:ext cx="1524000" cy="187569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1875692"/>
            <a:ext cx="1524001" cy="101600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103" y="2891693"/>
            <a:ext cx="1523897" cy="101333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29483" y="3905026"/>
            <a:ext cx="1762517" cy="128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3855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Antoine Lavoisier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Antoine Lavoisier</dc:title>
  <dc:creator>CSBE</dc:creator>
  <cp:lastModifiedBy>CSBE</cp:lastModifiedBy>
  <cp:revision>1</cp:revision>
  <dcterms:created xsi:type="dcterms:W3CDTF">2022-11-15T14:58:01Z</dcterms:created>
  <dcterms:modified xsi:type="dcterms:W3CDTF">2022-11-15T14:58:18Z</dcterms:modified>
</cp:coreProperties>
</file>