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66CE4-7847-4F31-80AE-2AAAAE9E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894AA5-17ED-47B5-A750-C604FF29F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3DDEC-0F1A-463F-B42C-D2074C3B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4D5FA-AD7F-4E63-A90C-E807341E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B72F1-82DE-4393-906A-4D626360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982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7659B-844D-4CEC-8752-A2645732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7907C6-3ABD-4EEF-BF07-A80324366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A607C-E9AF-4FED-A967-D3002016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C56072-43E1-4093-ABEE-6C19DAFC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BE525-64A7-4C27-8D56-B35340D0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39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F3D737-0841-49B1-8076-8B138982D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F938D1-9612-4B68-967C-458C2BCD1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EA7C09-A94F-4A7B-87C2-9C84E5A2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16FA3-F34E-4970-AC23-3BCF9689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793EC-FCFF-4E94-9EFF-E719FE25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830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43024-9922-4689-994F-D35BA2A3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A4C38-6280-4CCB-B692-29AEDFD5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0CBA43-2826-4D3F-B01F-5E998C5E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3DD7C-8172-4F98-9B90-1FE5F664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E2056-0769-42B1-9BDD-AA395C43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36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47047-5DF6-47CD-8E13-7D586761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A4C610-A429-4094-8850-6F8271AAE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D97E17-494A-4AE8-8C77-21BC97E4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7E2C60-2495-4C49-BA77-54784EDE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36E450-CCC9-4EB1-8DA1-E7F3190F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4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43132-2668-49FE-8E59-E543D77B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931A7B-F574-41BB-92E6-2871A0FB7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307F73-72CD-4408-B486-70C669FD3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1966B-B0F4-4A92-9369-0E8C0D82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1F2592-3416-4BAC-8E3D-4AADF8D1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10F080-FD30-44B0-A2AE-57F0A5C5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7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C5A62-609C-409E-8606-72237E06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9869D-A516-4020-BF24-CFCD4F3D7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94578D-E58A-4084-B0FC-55955566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A1AC23-D8FC-46EA-AFA7-4FE8E96EA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770384-EF35-475F-8B57-16E7969DC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E82A6C-8A7E-4A74-874F-89F417A9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A4EF9-D97A-4A3F-B637-72D6A590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9458D9-FB4D-449C-8596-7F33D653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605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91407-0ED2-40FF-B09F-36F90807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CB955B-2605-49CA-AD25-11991D4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7DC6CF-B722-4AB5-B24A-8A398DA4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E3643D-975F-44BD-B789-BA566E68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0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A56762-4E97-431D-9509-A4798E4C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CB5019-C91C-4B06-AD96-FB70AC73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91DAD6-1AFE-4BA5-A52C-B517EB3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02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CF707-AC8C-42D5-B7A0-6DC57960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9699BC-4373-498E-911D-1B859759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C10491-40A1-4010-8102-77DEC41C8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6D9542-1503-48E4-AA1D-613A669E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7DB33D-CB1D-45F1-89AA-EAD12F82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DC5D5A-D4A9-4E88-8557-4C24CD8D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79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FBABD-7F21-4EC1-AE74-AAABDD5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6F95A2-E505-46A8-9965-06DB50CD7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D78BF0-1868-4B57-8F11-973F7D1E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61DD5-01CD-4F64-A323-71C36CDA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F155A9-4BE5-4DBB-A21C-E752687E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714ED2-0767-4AB1-9B1E-5C4804F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85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FD0FEB-578B-4A5F-B7D5-2613FFF3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8462F-AD58-41BC-9B8C-8934B3F8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5D9E6-8D5D-45DF-90F6-EDDB54D4B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7333-359B-4F20-850E-BA1A63B0EA0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B746E-3620-4454-9E88-3DE70D4BE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A6B6A-8940-4E35-B0A2-88B70A461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C614-0250-4714-807F-DDAC40409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460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BB3F2-8508-4D06-A1CD-920E3C357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58"/>
            <a:ext cx="4770504" cy="960401"/>
          </a:xfrm>
        </p:spPr>
        <p:txBody>
          <a:bodyPr/>
          <a:lstStyle/>
          <a:p>
            <a:r>
              <a:rPr lang="fr-CA" dirty="0"/>
              <a:t>Alber Einstein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1A4F72-8F18-4DCD-9BB0-DD55A3A1D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90901"/>
            <a:ext cx="9144000" cy="1655762"/>
          </a:xfrm>
        </p:spPr>
        <p:txBody>
          <a:bodyPr/>
          <a:lstStyle/>
          <a:p>
            <a:pPr algn="l"/>
            <a:r>
              <a:rPr lang="fr-CA" dirty="0"/>
              <a:t>1879-1955</a:t>
            </a:r>
          </a:p>
          <a:p>
            <a:pPr algn="l"/>
            <a:r>
              <a:rPr lang="fr-CA" dirty="0"/>
              <a:t>Allemand</a:t>
            </a:r>
          </a:p>
          <a:p>
            <a:pPr algn="l"/>
            <a:r>
              <a:rPr lang="fr-CA" dirty="0"/>
              <a:t>E=mc²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4D12C7-974B-4D4E-A748-CBFCC2DD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49" y="10758"/>
            <a:ext cx="2754251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129E6D-1659-4CF1-9383-21EA2508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397" y="3439758"/>
            <a:ext cx="2759603" cy="16557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752547-FC76-4DC9-A25E-407D44349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396" y="5095520"/>
            <a:ext cx="2759603" cy="17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1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Alber Einstein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 Einstein</dc:title>
  <dc:creator>CSBE</dc:creator>
  <cp:lastModifiedBy>CSBE</cp:lastModifiedBy>
  <cp:revision>1</cp:revision>
  <dcterms:created xsi:type="dcterms:W3CDTF">2022-11-11T16:58:27Z</dcterms:created>
  <dcterms:modified xsi:type="dcterms:W3CDTF">2022-11-11T16:59:25Z</dcterms:modified>
</cp:coreProperties>
</file>