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9C992-5792-4F43-8C19-AD858E213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177FCA-37AF-4399-BFE1-3971EFA09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C803AE-015F-4952-83E0-3FF1F79D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41C7F0-8741-41CB-B2B1-3B484113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55477A-6610-486E-937D-E5A6D029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85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47D98-E59B-4AC6-B2E0-DB962282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D88F6F-CBA8-43E3-90EC-0D2511D1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1D9AC4-E7B8-4175-9916-6AC10F6F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1A9EDE-65F5-4F7A-BD08-14C272D5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77C065-E53D-4287-A925-903D35ED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238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CBB4F3-BAC4-4063-A0A9-9B46AB6A4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0D121D-BB47-4409-9216-6D3BFD3C3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C17847-014F-4F28-B179-F63BBBFE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EB6DD5-CC9E-4BBC-885E-EE3B4F4A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82548D-A353-46B7-9299-BE32714B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215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5F47C-2F59-46AB-84BD-3EBA3F5D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E47489-0603-4B5D-B86A-97E64087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3C9C99-F067-45B5-A350-7E5FD3C0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C64D2A-F727-4CAA-BC05-ADF851FF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6A1A52-EE7B-499D-A5D8-C8A33C01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341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14F4B-25AC-4060-AA70-ACA1C9C7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AD7BA2-F4D3-48F4-AA78-C526094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73C61C-7406-48CA-8A51-A1B30DFB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C4C21D-26E2-4D1E-ABBC-B2FD14B6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B6A60-D37E-4DCE-BEF1-4DEE0685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40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5C371-A77E-4F7B-AF23-72B934C2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1413DC-C5DF-48E3-B93F-8BBB66E16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739415-710E-4D41-AD84-A0AEA24C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082511-CEE6-4189-B782-DB71D007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D26C07-1345-41A6-9C6E-78E16116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47371E-14C4-4B99-A5DF-BC21AB02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95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56353-DFB4-4FBC-A5E9-FB2DD930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44E7E8-5734-4FD4-82F1-317B7ED2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E58734-27BE-4EA3-ADF5-6DF22C89C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F93A0A-8378-4F43-846E-007B9FD11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FB63BC-17D3-45CF-BE90-4411849CB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D5632C-C4C7-4226-844C-047FEB82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2C335B-BB2A-443C-B60A-2A871003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48D4A0-9010-42D6-9891-DC6AA725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447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FF927-DB0E-4832-B622-BE7CBB5E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4F25C4-B48E-4CB6-8DA2-12D8E366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D79241-6FA7-48DE-BC13-CB87EA53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AE3C30-9391-4773-A14C-87C9EAE3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30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712E36-ED6F-41C4-A981-C8DC91AF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7B1637-D91D-4E61-8E9C-87017FB3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8D0A51-64E9-4C17-9EA4-1FDBB28B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729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F688B-8C2B-4E15-8267-CED6DCCE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83CB5C-BCD3-4403-9145-D00AE39D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DD4453-94E8-462E-AFA8-6209A5695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F55092-D3EA-446C-B0A6-61FA66C8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CDDF9F-0E83-4AEC-8000-52A6DBD1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76603-4709-4D5A-ABA0-69DC0CA5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50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C1741-29FB-49D4-B75E-0F71DF29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42E28C-5A53-4E78-88C2-450BE81C6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05828F-6998-4574-8C2C-7F30195A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96E4AB-D6EA-49E6-855F-87BC8AFC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10EF38-72E2-4201-96AB-981290EC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709719-459F-4683-BB9B-E9EE491E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450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66E6B7-9CA3-47B6-B4C3-1D56807A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77F57E-3DF0-4672-86DD-8D34436A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FD0C34-F95C-46CC-9E46-DE715349C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BCF-051E-4F31-94DC-09D03052AA1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C197E-968E-4D0F-A874-4663A2F07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EAB13E-D765-43E0-9605-D2436671F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3E36-F398-4B30-98FB-33E98E83BF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869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2BB97F3-2787-40AC-B48C-FA728E5FD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9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A14653-97DC-4EDE-A7DD-436FA719C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876" y="2514600"/>
            <a:ext cx="9144000" cy="2387600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Plasticage du </a:t>
            </a:r>
            <a:r>
              <a:rPr lang="fr-CA" dirty="0" err="1">
                <a:solidFill>
                  <a:schemeClr val="bg1"/>
                </a:solidFill>
              </a:rPr>
              <a:t>rainbow</a:t>
            </a:r>
            <a:r>
              <a:rPr lang="fr-CA" dirty="0">
                <a:solidFill>
                  <a:schemeClr val="bg1"/>
                </a:solidFill>
              </a:rPr>
              <a:t> Warrior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C9574C-9083-4836-832D-DB55FAF98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30668"/>
            <a:ext cx="3299012" cy="1655762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Par: Justin Villeneuve</a:t>
            </a:r>
          </a:p>
        </p:txBody>
      </p:sp>
    </p:spTree>
    <p:extLst>
      <p:ext uri="{BB962C8B-B14F-4D97-AF65-F5344CB8AC3E}">
        <p14:creationId xmlns:p14="http://schemas.microsoft.com/office/powerpoint/2010/main" val="303274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41A26-4315-4828-83AE-9832DACE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FD18D9-D500-4099-93CC-319E7F9D2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Où: Nouvelle Éland</a:t>
            </a:r>
          </a:p>
          <a:p>
            <a:r>
              <a:rPr lang="fr-CA" dirty="0"/>
              <a:t>Quand: 7 juillet 1983</a:t>
            </a:r>
          </a:p>
          <a:p>
            <a:r>
              <a:rPr lang="fr-CA" dirty="0"/>
              <a:t>Quoi: </a:t>
            </a:r>
            <a:r>
              <a:rPr lang="fr-CA" dirty="0" err="1"/>
              <a:t>explotion</a:t>
            </a:r>
            <a:r>
              <a:rPr lang="fr-CA" dirty="0"/>
              <a:t> du bateau</a:t>
            </a:r>
          </a:p>
          <a:p>
            <a:r>
              <a:rPr lang="fr-CA" dirty="0" err="1"/>
              <a:t>Conséquance</a:t>
            </a:r>
            <a:r>
              <a:rPr lang="fr-CA" dirty="0"/>
              <a:t>: Mort du photographe </a:t>
            </a:r>
          </a:p>
          <a:p>
            <a:r>
              <a:rPr lang="fr-CA" dirty="0"/>
              <a:t>Cause de la </a:t>
            </a:r>
            <a:r>
              <a:rPr lang="fr-CA" dirty="0" err="1"/>
              <a:t>mort:noyer</a:t>
            </a:r>
            <a:endParaRPr lang="fr-CA" dirty="0"/>
          </a:p>
          <a:p>
            <a:r>
              <a:rPr lang="fr-CA" dirty="0"/>
              <a:t>Pays: France</a:t>
            </a:r>
          </a:p>
          <a:p>
            <a:r>
              <a:rPr lang="fr-CA" dirty="0"/>
              <a:t>PM1: François </a:t>
            </a:r>
            <a:r>
              <a:rPr lang="fr-CA" dirty="0" err="1"/>
              <a:t>Mitaira</a:t>
            </a:r>
            <a:endParaRPr lang="fr-CA" dirty="0"/>
          </a:p>
          <a:p>
            <a:pPr marL="0" indent="0">
              <a:buNone/>
            </a:pPr>
            <a:r>
              <a:rPr lang="fr-CA"/>
              <a:t> </a:t>
            </a: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07CFE1-2227-43CF-9569-2EE314965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898" y="4356846"/>
            <a:ext cx="537883" cy="5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73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</Words>
  <Application>Microsoft Office PowerPoint</Application>
  <PresentationFormat>Grand écran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Plasticage du rainbow Warrior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Plasticage du rainbow Warrior</dc:title>
  <dc:creator>CSBE</dc:creator>
  <cp:lastModifiedBy>CSBE</cp:lastModifiedBy>
  <cp:revision>2</cp:revision>
  <dcterms:created xsi:type="dcterms:W3CDTF">2022-11-11T16:29:54Z</dcterms:created>
  <dcterms:modified xsi:type="dcterms:W3CDTF">2022-11-11T16:39:28Z</dcterms:modified>
</cp:coreProperties>
</file>