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C67AC4-6362-4A9D-939F-73D7D2E30CDA}" v="103" dt="2022-09-22T14:40:02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1608"/>
            <a:ext cx="9144000" cy="1079261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Fénnomen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nature, night sky&#10;&#10;Description automatically generated">
            <a:extLst>
              <a:ext uri="{FF2B5EF4-FFF2-40B4-BE49-F238E27FC236}">
                <a16:creationId xmlns:a16="http://schemas.microsoft.com/office/drawing/2014/main" id="{CA459C12-F3DC-3A12-1424-EA32BB01E9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0139" y="-47639"/>
            <a:ext cx="12453486" cy="690454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C81D0A-4478-06C2-8369-F8B783243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  <a:cs typeface="Calibri Light"/>
              </a:rPr>
              <a:t>Boréale</a:t>
            </a:r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1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light, dark, outdoor object, comet&#10;&#10;Description automatically generated">
            <a:extLst>
              <a:ext uri="{FF2B5EF4-FFF2-40B4-BE49-F238E27FC236}">
                <a16:creationId xmlns:a16="http://schemas.microsoft.com/office/drawing/2014/main" id="{493E540A-6162-CD80-EB73-5376A3EED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5" y="-4326"/>
            <a:ext cx="12184809" cy="686105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6A2205-E019-3D38-894C-E46C3654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 Light"/>
              </a:rPr>
              <a:t>Étoile </a:t>
            </a:r>
            <a:r>
              <a:rPr lang="en-US" dirty="0" err="1">
                <a:solidFill>
                  <a:schemeClr val="bg1"/>
                </a:solidFill>
                <a:cs typeface="Calibri Light"/>
              </a:rPr>
              <a:t>filante</a:t>
            </a:r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697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p&#10;&#10;Description automatically generated">
            <a:extLst>
              <a:ext uri="{FF2B5EF4-FFF2-40B4-BE49-F238E27FC236}">
                <a16:creationId xmlns:a16="http://schemas.microsoft.com/office/drawing/2014/main" id="{721B92B2-E85E-4D57-5376-29219BC761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851" y="-3158"/>
            <a:ext cx="12201704" cy="685871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8B6E5D-9D58-7F8C-B578-F907B440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Province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7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p&#10;&#10;Description automatically generated">
            <a:extLst>
              <a:ext uri="{FF2B5EF4-FFF2-40B4-BE49-F238E27FC236}">
                <a16:creationId xmlns:a16="http://schemas.microsoft.com/office/drawing/2014/main" id="{F3A8BF0F-B4BD-3B84-D150-AE263CEA07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403" y="5108"/>
            <a:ext cx="12200804" cy="685656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C14F6A-0C10-224B-814A-2A8E488EF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Ville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2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p&#10;&#10;Description automatically generated">
            <a:extLst>
              <a:ext uri="{FF2B5EF4-FFF2-40B4-BE49-F238E27FC236}">
                <a16:creationId xmlns:a16="http://schemas.microsoft.com/office/drawing/2014/main" id="{30C38FC0-69AF-8CF0-355D-DF4B988CE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49" y="-3069"/>
            <a:ext cx="12192897" cy="685853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65909A-9155-5A76-32BD-8816CF2B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  <a:cs typeface="Calibri Light"/>
              </a:rPr>
              <a:t>Localité</a:t>
            </a:r>
            <a:endParaRPr lang="en-US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6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Fénnomen</vt:lpstr>
      <vt:lpstr>Boréale</vt:lpstr>
      <vt:lpstr>Étoile filante</vt:lpstr>
      <vt:lpstr>Province</vt:lpstr>
      <vt:lpstr>Ville</vt:lpstr>
      <vt:lpstr>Localité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45</cp:revision>
  <dcterms:created xsi:type="dcterms:W3CDTF">2022-09-22T14:11:00Z</dcterms:created>
  <dcterms:modified xsi:type="dcterms:W3CDTF">2022-09-22T14:42:53Z</dcterms:modified>
</cp:coreProperties>
</file>