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6569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399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5440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5601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5902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1942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1719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157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515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1365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751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44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44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747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138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364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059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EF831-A7C1-4BEA-A307-E69F9B3B9CFB}" type="datetimeFigureOut">
              <a:rPr lang="fr-CA" smtClean="0"/>
              <a:t>2022-11-14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ED191-C4E1-4B0E-A00E-814F4E055DF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17556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DABEEE-0BCB-472B-9477-38CECA560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" y="333487"/>
            <a:ext cx="12192000" cy="946075"/>
          </a:xfrm>
        </p:spPr>
        <p:txBody>
          <a:bodyPr>
            <a:normAutofit fontScale="90000"/>
          </a:bodyPr>
          <a:lstStyle/>
          <a:p>
            <a:r>
              <a:rPr lang="fr-CA" dirty="0"/>
              <a:t>Little </a:t>
            </a:r>
            <a:r>
              <a:rPr lang="fr-CA" dirty="0" err="1"/>
              <a:t>figthter</a:t>
            </a:r>
            <a:r>
              <a:rPr lang="fr-CA" dirty="0"/>
              <a:t> Par Justin Villeneuve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E822B6-9194-4F54-BF1F-24019288D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946074"/>
            <a:ext cx="12191999" cy="5911925"/>
          </a:xfrm>
        </p:spPr>
        <p:txBody>
          <a:bodyPr/>
          <a:lstStyle/>
          <a:p>
            <a:pPr algn="l"/>
            <a:r>
              <a:rPr lang="fr-CA" dirty="0"/>
              <a:t>1.And </a:t>
            </a:r>
            <a:r>
              <a:rPr lang="fr-CA" dirty="0" err="1"/>
              <a:t>you</a:t>
            </a:r>
            <a:r>
              <a:rPr lang="fr-CA" dirty="0"/>
              <a:t> </a:t>
            </a:r>
            <a:r>
              <a:rPr lang="fr-CA" dirty="0" err="1"/>
              <a:t>were</a:t>
            </a:r>
            <a:r>
              <a:rPr lang="fr-CA" dirty="0"/>
              <a:t> </a:t>
            </a:r>
            <a:r>
              <a:rPr lang="fr-CA" dirty="0" err="1"/>
              <a:t>always</a:t>
            </a:r>
            <a:r>
              <a:rPr lang="fr-CA" dirty="0"/>
              <a:t> </a:t>
            </a:r>
            <a:r>
              <a:rPr lang="fr-CA" dirty="0" err="1"/>
              <a:t>alone</a:t>
            </a:r>
            <a:r>
              <a:rPr lang="fr-CA" dirty="0"/>
              <a:t> out on the </a:t>
            </a:r>
            <a:r>
              <a:rPr lang="fr-CA" dirty="0" err="1"/>
              <a:t>sea</a:t>
            </a:r>
            <a:r>
              <a:rPr lang="fr-CA" dirty="0"/>
              <a:t>.</a:t>
            </a:r>
          </a:p>
          <a:p>
            <a:pPr algn="l"/>
            <a:r>
              <a:rPr lang="fr-CA" dirty="0"/>
              <a:t>2.</a:t>
            </a:r>
            <a:r>
              <a:rPr lang="en-US" dirty="0"/>
              <a:t> Without a weapon in your hand.</a:t>
            </a:r>
          </a:p>
          <a:p>
            <a:pPr algn="l"/>
            <a:r>
              <a:rPr lang="en-US" dirty="0"/>
              <a:t>3.White lion</a:t>
            </a:r>
          </a:p>
          <a:p>
            <a:pPr algn="l"/>
            <a:r>
              <a:rPr lang="en-US" dirty="0"/>
              <a:t>4.Rainbow Warrior</a:t>
            </a:r>
          </a:p>
          <a:p>
            <a:pPr algn="l"/>
            <a:r>
              <a:rPr lang="en-US" dirty="0"/>
              <a:t>5.Russe</a:t>
            </a:r>
          </a:p>
          <a:p>
            <a:pPr algn="l"/>
            <a:r>
              <a:rPr lang="en-US" dirty="0"/>
              <a:t>6.Explosion du bateau</a:t>
            </a:r>
          </a:p>
          <a:p>
            <a:pPr algn="l"/>
            <a:r>
              <a:rPr lang="en-US" dirty="0"/>
              <a:t>7.Service secret</a:t>
            </a:r>
          </a:p>
          <a:p>
            <a:pPr algn="l"/>
            <a:r>
              <a:rPr lang="en-US" dirty="0"/>
              <a:t>8.France</a:t>
            </a:r>
          </a:p>
          <a:p>
            <a:pPr algn="l"/>
            <a:r>
              <a:rPr lang="en-US" dirty="0"/>
              <a:t>9.Un gars </a:t>
            </a:r>
            <a:r>
              <a:rPr lang="en-US" dirty="0" err="1"/>
              <a:t>est</a:t>
            </a:r>
            <a:r>
              <a:rPr lang="en-US" dirty="0"/>
              <a:t> mort</a:t>
            </a:r>
          </a:p>
          <a:p>
            <a:pPr algn="l"/>
            <a:r>
              <a:rPr lang="en-US" dirty="0"/>
              <a:t>10.Nouvelle </a:t>
            </a:r>
            <a:r>
              <a:rPr lang="en-US" dirty="0" err="1"/>
              <a:t>Élande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513337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TM04033921[[fn=Damas]]</Template>
  <TotalTime>3</TotalTime>
  <Words>59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Rockwell</vt:lpstr>
      <vt:lpstr>Damask</vt:lpstr>
      <vt:lpstr>Little figthter Par Justin Villeneuve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fithter Par Justin Villeneuve</dc:title>
  <dc:creator>CSBE</dc:creator>
  <cp:lastModifiedBy>CSBE</cp:lastModifiedBy>
  <cp:revision>2</cp:revision>
  <dcterms:created xsi:type="dcterms:W3CDTF">2022-11-14T16:34:58Z</dcterms:created>
  <dcterms:modified xsi:type="dcterms:W3CDTF">2022-11-14T16:38:21Z</dcterms:modified>
</cp:coreProperties>
</file>