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66" d="100"/>
          <a:sy n="66" d="100"/>
        </p:scale>
        <p:origin x="100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7536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143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7701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4609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465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8101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8536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5043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619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048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515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655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597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0037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149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198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723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F79FDD8-CC8D-491D-B09E-5371240DD388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B2F8A80-F404-4795-835E-A1446BFE13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7684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26153-4F83-4E30-B2CE-2033347DA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5635" y="1016595"/>
            <a:ext cx="8676222" cy="2904566"/>
          </a:xfrm>
        </p:spPr>
        <p:txBody>
          <a:bodyPr/>
          <a:lstStyle/>
          <a:p>
            <a:r>
              <a:rPr lang="fr-CA" dirty="0"/>
              <a:t>Fait par Justin Villeneuve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4DCFEB-70B8-4D49-B516-72132239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9121"/>
            <a:ext cx="4464206" cy="251111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75DA24D-153F-4436-A82A-9C0968784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287" y="4389121"/>
            <a:ext cx="4408713" cy="24688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CCCB16F-508A-48E9-873A-67CEBF808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4408713" cy="24688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52AC7CA-C36D-4A9C-9EF4-E3757B044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3289" y="0"/>
            <a:ext cx="4408711" cy="24688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A6F2A6F-EE0D-4C7E-9FDB-957A448933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61" b="88608" l="2894" r="96141">
                        <a14:foregroundMark x1="16077" y1="16456" x2="16077" y2="16456"/>
                        <a14:foregroundMark x1="2894" y1="29114" x2="2894" y2="29114"/>
                        <a14:foregroundMark x1="24437" y1="43038" x2="24437" y2="43038"/>
                        <a14:foregroundMark x1="40193" y1="35443" x2="40193" y2="35443"/>
                        <a14:foregroundMark x1="54341" y1="43038" x2="54341" y2="43038"/>
                        <a14:foregroundMark x1="79421" y1="26582" x2="79421" y2="26582"/>
                        <a14:foregroundMark x1="96141" y1="24051" x2="96141" y2="24051"/>
                        <a14:foregroundMark x1="66881" y1="26582" x2="66881" y2="26582"/>
                        <a14:foregroundMark x1="71061" y1="43038" x2="71061" y2="43038"/>
                        <a14:foregroundMark x1="70418" y1="22785" x2="70418" y2="22785"/>
                        <a14:foregroundMark x1="64952" y1="27848" x2="64952" y2="27848"/>
                        <a14:foregroundMark x1="64952" y1="31646" x2="64952" y2="31646"/>
                        <a14:foregroundMark x1="65273" y1="39241" x2="65273" y2="39241"/>
                        <a14:foregroundMark x1="64952" y1="46835" x2="64952" y2="46835"/>
                        <a14:foregroundMark x1="67203" y1="53165" x2="67203" y2="53165"/>
                        <a14:foregroundMark x1="71383" y1="56962" x2="71383" y2="56962"/>
                        <a14:foregroundMark x1="70418" y1="54430" x2="70418" y2="54430"/>
                        <a14:foregroundMark x1="69132" y1="58228" x2="69132" y2="58228"/>
                        <a14:foregroundMark x1="68167" y1="58228" x2="68167" y2="58228"/>
                        <a14:foregroundMark x1="65595" y1="54430" x2="65595" y2="54430"/>
                        <a14:foregroundMark x1="66559" y1="56962" x2="66559" y2="56962"/>
                        <a14:foregroundMark x1="64309" y1="50633" x2="64309" y2="50633"/>
                        <a14:foregroundMark x1="63987" y1="45570" x2="63987" y2="45570"/>
                        <a14:foregroundMark x1="64309" y1="26582" x2="64309" y2="26582"/>
                        <a14:foregroundMark x1="65916" y1="18987" x2="65916" y2="18987"/>
                        <a14:foregroundMark x1="71704" y1="20253" x2="71704" y2="20253"/>
                        <a14:foregroundMark x1="73312" y1="25316" x2="73312" y2="25316"/>
                        <a14:foregroundMark x1="73312" y1="44304" x2="73312" y2="44304"/>
                        <a14:foregroundMark x1="72990" y1="53165" x2="72990" y2="53165"/>
                        <a14:foregroundMark x1="73312" y1="32911" x2="73312" y2="32911"/>
                        <a14:foregroundMark x1="12862" y1="25316" x2="12862" y2="25316"/>
                        <a14:foregroundMark x1="5788" y1="35443" x2="5788" y2="354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2609" y="1526652"/>
            <a:ext cx="29622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72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llage">
  <a:themeElements>
    <a:clrScheme name="Maillag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illag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illag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TM03457485[[fn=Maillage]]</Template>
  <TotalTime>7</TotalTime>
  <Words>4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Maillage</vt:lpstr>
      <vt:lpstr>Fait par Justin Villeneuve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 par Justin Villeneuve</dc:title>
  <dc:creator>CSBE</dc:creator>
  <cp:lastModifiedBy>CSBE</cp:lastModifiedBy>
  <cp:revision>1</cp:revision>
  <dcterms:created xsi:type="dcterms:W3CDTF">2022-10-21T14:48:13Z</dcterms:created>
  <dcterms:modified xsi:type="dcterms:W3CDTF">2022-10-21T14:55:57Z</dcterms:modified>
</cp:coreProperties>
</file>