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521E37-ED53-E36D-A43D-81E88BF0D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A56F8CA-B6F2-6742-AEFE-375DCDBDAA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7FD858-9F87-1A57-0CCC-E866EC8C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EACC-C536-45A2-A2F8-2D08B50A14A3}" type="datetimeFigureOut">
              <a:rPr lang="fr-CA" smtClean="0"/>
              <a:t>2023-05-26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555F6B-BD89-E7A3-156A-35B819391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F6B467-31F1-11DB-5546-49CA8B2A4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C56C-AA83-4CAD-BEED-028DE1F52F6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6112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355E68-926E-5A05-1051-FCC1001B5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D5B6B70-025D-2351-7500-35A81AD99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6729C5-84B1-F487-2854-5486BA1D4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EACC-C536-45A2-A2F8-2D08B50A14A3}" type="datetimeFigureOut">
              <a:rPr lang="fr-CA" smtClean="0"/>
              <a:t>2023-05-26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5605F8-D676-4805-E695-18C12FAA8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8FD5D2-1AF3-A597-210E-03197314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C56C-AA83-4CAD-BEED-028DE1F52F6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5899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33F2823-324E-B85A-ECE6-0437E33DC6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9D6DF94-1BD8-9C77-2C1A-91F4AFFED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4C791B-9DE0-6A30-90C0-3FBDB89DE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EACC-C536-45A2-A2F8-2D08B50A14A3}" type="datetimeFigureOut">
              <a:rPr lang="fr-CA" smtClean="0"/>
              <a:t>2023-05-26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E09754-52DF-805A-9D9D-C32D36CC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F10C98-8337-5FD2-9FFE-B16E775B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C56C-AA83-4CAD-BEED-028DE1F52F6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58203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E2B98B-D05D-44F7-66EA-F6DECAB87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BBF62D-CE82-5D81-67D6-0D5F687B9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EC25CC-53FB-0076-2214-9EA6D4EDF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EACC-C536-45A2-A2F8-2D08B50A14A3}" type="datetimeFigureOut">
              <a:rPr lang="fr-CA" smtClean="0"/>
              <a:t>2023-05-26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51ECBA-C1CB-74E0-745A-560BB2EFC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A862BE-D234-C227-531C-18111310D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C56C-AA83-4CAD-BEED-028DE1F52F6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08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655285-C5BE-EFAF-CF6C-78A6B6D68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43CED1-6FB8-547D-60B8-90EC932BE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DBD672-024D-0B7E-E931-C6BD396E2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EACC-C536-45A2-A2F8-2D08B50A14A3}" type="datetimeFigureOut">
              <a:rPr lang="fr-CA" smtClean="0"/>
              <a:t>2023-05-26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0BE8FB-94EE-F526-2B9E-696240ED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364A88-AF7C-3D75-3DF7-BFB68C5C7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C56C-AA83-4CAD-BEED-028DE1F52F6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6426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3ED54F-7D55-974A-A17C-61CEA640E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0DC94E-93A2-4717-BCA9-E7F619364B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4018571-9CA6-ECB2-AB1B-1D090D531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014CD7D-B2D2-F73A-AF39-3E45F78A1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EACC-C536-45A2-A2F8-2D08B50A14A3}" type="datetimeFigureOut">
              <a:rPr lang="fr-CA" smtClean="0"/>
              <a:t>2023-05-26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1146A91-7F8D-AD3B-FB2C-5CA777743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EC59AD-B691-8E42-1CA5-E48DC2DB0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C56C-AA83-4CAD-BEED-028DE1F52F6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5005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BC678E-E599-F227-AB1D-4C23F56F1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3B047E-8C44-4D9A-122E-822B1BC5E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DDEA506-B07B-B8EA-F776-A1FE33115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D4DC218-C1BF-136D-4BF0-FC89A79DC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583373D-52FC-832E-8A8F-E60694E2D6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A667B93-5791-92D1-3261-F81625DF7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EACC-C536-45A2-A2F8-2D08B50A14A3}" type="datetimeFigureOut">
              <a:rPr lang="fr-CA" smtClean="0"/>
              <a:t>2023-05-26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1846006-5F12-04C5-5B43-D971ADBA0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8EC60BD-4C5C-FA8B-661F-F161F8876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C56C-AA83-4CAD-BEED-028DE1F52F6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5396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B810D3-530A-0A3A-562F-8E0A84E82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A7083AA-4713-FCBE-1036-6CB46663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EACC-C536-45A2-A2F8-2D08B50A14A3}" type="datetimeFigureOut">
              <a:rPr lang="fr-CA" smtClean="0"/>
              <a:t>2023-05-26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2C97007-4CF9-2955-7B89-28800B69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4FC06AE-06E8-3522-71D4-B1FA17242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C56C-AA83-4CAD-BEED-028DE1F52F6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8499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7870E25-F78C-1DAC-A524-147CA00ED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EACC-C536-45A2-A2F8-2D08B50A14A3}" type="datetimeFigureOut">
              <a:rPr lang="fr-CA" smtClean="0"/>
              <a:t>2023-05-26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F52C358-6065-C449-763D-FEFC2B39A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3DC318-F210-BE6B-D576-14148A1F7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C56C-AA83-4CAD-BEED-028DE1F52F6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315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6F2D33-8E0E-CDF1-DC6D-7D471BA3B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19C817-B792-B6DA-DCEE-85B85C279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4C3016-436B-4FF4-D78C-A41A4124D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F754A3-142F-E199-C92F-6FCBDA706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EACC-C536-45A2-A2F8-2D08B50A14A3}" type="datetimeFigureOut">
              <a:rPr lang="fr-CA" smtClean="0"/>
              <a:t>2023-05-26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8A958A-1D1F-AA53-DC24-6F4F429B5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BD2767E-8E2F-A491-D911-65685FBD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C56C-AA83-4CAD-BEED-028DE1F52F6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6852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1B5F27-D365-776A-8707-590740866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567B66E-4EF5-3B0C-D2EA-771AFC36ED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8CDE3D2-542E-139D-05A9-524C36643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AD1E7BB-6E67-4A74-A855-75132FD99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EACC-C536-45A2-A2F8-2D08B50A14A3}" type="datetimeFigureOut">
              <a:rPr lang="fr-CA" smtClean="0"/>
              <a:t>2023-05-26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85145F-38CD-7D5B-049B-553E78F7D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54284BC-EE5D-3ED1-753F-A90FA60F7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C56C-AA83-4CAD-BEED-028DE1F52F6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448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10E7F81-FF89-0762-64EA-7463B0F55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E1E151-99C8-8CC2-15BF-45DE86B18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B31244-DF38-6E14-8346-6C108D448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8EACC-C536-45A2-A2F8-2D08B50A14A3}" type="datetimeFigureOut">
              <a:rPr lang="fr-CA" smtClean="0"/>
              <a:t>2023-05-26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B05AAE-9BD4-1D94-E6BE-F8C85B997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359217-1CB6-31EB-9AFE-E7FDD48EF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BC56C-AA83-4CAD-BEED-028DE1F52F6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1662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Image">
            <a:extLst>
              <a:ext uri="{FF2B5EF4-FFF2-40B4-BE49-F238E27FC236}">
                <a16:creationId xmlns:a16="http://schemas.microsoft.com/office/drawing/2014/main" id="{81AE56E0-44C8-A3D8-01A2-7BF398D55A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7" r="-1" b="45058"/>
          <a:stretch/>
        </p:blipFill>
        <p:spPr bwMode="auto">
          <a:xfrm>
            <a:off x="20" y="10"/>
            <a:ext cx="7215381" cy="2969294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8BC83361-B5D0-187D-B581-E1D8ACFEE5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99" r="-1" b="21083"/>
          <a:stretch/>
        </p:blipFill>
        <p:spPr bwMode="auto"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">
            <a:extLst>
              <a:ext uri="{FF2B5EF4-FFF2-40B4-BE49-F238E27FC236}">
                <a16:creationId xmlns:a16="http://schemas.microsoft.com/office/drawing/2014/main" id="{218A3380-C28F-60F4-22F0-BBCC3453BF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73" b="16287"/>
          <a:stretch/>
        </p:blipFill>
        <p:spPr bwMode="auto"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753EE61B-7F34-714B-3131-5F40802C93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01" r="2" b="5488"/>
          <a:stretch/>
        </p:blipFill>
        <p:spPr bwMode="auto">
          <a:xfrm>
            <a:off x="1" y="3107276"/>
            <a:ext cx="6209553" cy="3750724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E6CA6D6-15A4-3C63-A820-025C5F363C57}"/>
              </a:ext>
            </a:extLst>
          </p:cNvPr>
          <p:cNvSpPr txBox="1"/>
          <p:nvPr/>
        </p:nvSpPr>
        <p:spPr>
          <a:xfrm>
            <a:off x="7235685" y="5565913"/>
            <a:ext cx="5897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dirty="0"/>
              <a:t>New-York</a:t>
            </a:r>
          </a:p>
        </p:txBody>
      </p:sp>
    </p:spTree>
    <p:extLst>
      <p:ext uri="{BB962C8B-B14F-4D97-AF65-F5344CB8AC3E}">
        <p14:creationId xmlns:p14="http://schemas.microsoft.com/office/powerpoint/2010/main" val="15451146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Office PowerPoint</Application>
  <PresentationFormat>Grand écran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jvilleneuve85 Justin</dc:creator>
  <cp:lastModifiedBy>jvilleneuve85 Justin</cp:lastModifiedBy>
  <cp:revision>1</cp:revision>
  <dcterms:created xsi:type="dcterms:W3CDTF">2023-05-26T14:34:02Z</dcterms:created>
  <dcterms:modified xsi:type="dcterms:W3CDTF">2023-05-26T14:37:30Z</dcterms:modified>
</cp:coreProperties>
</file>