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84FBF-2C52-43E5-85C5-A5881944E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C4EBCE-BE16-4C0E-8E01-8D5369B0B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DCC4A-BA7C-4C80-BB21-79436F993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65947B-D379-4CDC-840D-8989781A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F4E9F-DC6E-4C45-926C-8A7F42E5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098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9B910-9261-4598-8E55-CF120922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08EACF-63F7-4B5A-BC03-286C3C882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A93AA9-E065-419C-B25F-C365120A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8531E2-4A1D-40AC-95CC-FA1DF587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C76250-14FB-4C33-B6AA-1BD106C8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853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BF4753-433C-4C20-B96E-5A83BCEF6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F2D1BE-DCA8-4D91-AD3F-695A18AF3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0834A9-B338-44D6-913D-F7EB8DAA1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9649DD-6285-4E0D-93EA-B759D456B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3E8566-FA04-4D6C-B364-67C2EAE3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278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FDD6A-CA97-42EA-B0BB-0EC89833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372A8C-B750-4AF5-8FC2-AB47965B0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7D58CA-3FA9-4472-BBB8-079559D4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35C97C-CE26-4085-94FB-2F818F14D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5F328C-3477-465C-8965-77F851AC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961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7E0644-64CA-4AAF-901A-48B634B2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06AD89-8C5A-42F3-9C67-F7DF97EC3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52C6B2-4B7F-4CE1-8373-8BBED5AF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97BB28-D15A-490E-95B3-F080D6D9E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50488A-14F2-4DB7-91A1-A18B67137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843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EF8CEB-5972-4268-A039-8D89AC01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07BB43-16EC-4CEF-98C6-0AE6AB3A3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8AF66F-9214-4920-9162-D1A460385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8CF39D-585B-4477-AA59-7A0EC2F97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629B63-5212-426B-88DB-66D7C3D3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E0BE04-485C-4563-B8C9-C4113D60D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171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FDC4B-0D8F-4181-A951-D090DD9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B1BDB7-C336-4C18-B067-1D881096D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187BD0-9F55-41B9-96D1-6F1281B9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3349BF-73BB-467E-8D42-720900F21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2D09EC-5574-4BCD-AD89-29CE706B3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84F690-8A78-425D-BCA3-7F549648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41030B-1630-45DF-874C-0741CD12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479FCD-54A7-410B-A326-B10EB4A34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277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339BE-2A95-4CA0-B564-C5C26C500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939AAB-7C62-45E2-942C-AC2AD417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8F3FE-C8F9-43F2-8A83-6904E162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1960A8-A41C-491F-973E-478FEE5D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154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6F55B9D-D842-46AA-8D31-10B8D557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637CE7-BAEF-4B16-A3A8-F620F201E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3A642E-31CC-4E0B-83EC-D5DCA40B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999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2287DA-85E8-445B-AF7B-37E1EC47D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84A00B-B785-4033-AB19-C847A330E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74D426-332B-4D0F-B861-DAAACB97B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E3C3BF-83B3-402B-BEF9-949D0000C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70A98D-EE57-48AC-ACAF-5FA6EEF8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364005-7BF3-47D6-81CF-91D3D902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85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16080E-6BFE-42D6-9894-53BE6A71D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B7E4F1-E9AA-417B-BC9C-85EEBE4FBD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1FDE87-643C-4286-B8E6-E88BD5E4B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F7346E-E935-4D48-AFFB-C10FD5AA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4FFA13-A5F5-4DD2-B007-3FDB5DE7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974D0E-0346-4603-85C4-52B6A432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493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A032D79-DEC3-482C-B790-79323BC28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868B33-F94E-4AF3-84BD-7405291BE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6273E4-220A-46BB-9BF2-079B3D9E6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28F31-29A0-45BD-921A-9BFCAC21ED48}" type="datetimeFigureOut">
              <a:rPr lang="fr-CA" smtClean="0"/>
              <a:t>2022-04-13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8EAB0-4078-4F55-B34F-27B1FB95F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01617D-9DC6-4E41-9C74-88C14FD15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B9C56-259A-4DD7-8F68-DA816F3C14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705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sa=X&amp;bih=757&amp;biw=1440&amp;hl=fr&amp;q=Th%C3%A9on+d%27Alexandrie&amp;stick=H4sIAAAAAAAAAONgVuLUz9U3MCxIsyh5xGjCLfDyxz1hKe1Ja05eY1Tl4grOyC93zSvJLKkUEudig7J4pbi5ELp4FrEKh2QcXpmfp5Ci7piTWpGYl1KUmQoAPBNjU1oAAAA&amp;ved=2ahUKEwjVlbWHh_P2AhU2kYkEHXCBCRcQzIcDKAB6BAgjEA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9852E-CE3B-4AF0-918F-0CED302819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Hypathie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4749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92F0A9-8C33-4000-B7A1-8B882A527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831309"/>
          </a:xfrm>
        </p:spPr>
        <p:txBody>
          <a:bodyPr>
            <a:normAutofit fontScale="90000"/>
          </a:bodyPr>
          <a:lstStyle/>
          <a:p>
            <a:r>
              <a:rPr lang="fr-CA" dirty="0"/>
              <a:t>nom de son père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CF5FBD0-E0A5-41A2-9AAF-7F683263CC16}"/>
              </a:ext>
            </a:extLst>
          </p:cNvPr>
          <p:cNvSpPr txBox="1"/>
          <p:nvPr/>
        </p:nvSpPr>
        <p:spPr>
          <a:xfrm>
            <a:off x="1835971" y="2409713"/>
            <a:ext cx="8520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7200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Théon</a:t>
            </a:r>
            <a:r>
              <a:rPr lang="fr-CA" sz="72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d'Alexandrie</a:t>
            </a:r>
            <a:endParaRPr lang="fr-CA" sz="7200" u="sng" dirty="0"/>
          </a:p>
        </p:txBody>
      </p:sp>
    </p:spTree>
    <p:extLst>
      <p:ext uri="{BB962C8B-B14F-4D97-AF65-F5344CB8AC3E}">
        <p14:creationId xmlns:p14="http://schemas.microsoft.com/office/powerpoint/2010/main" val="213253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FC08F-A456-4FDF-AB98-500DA9D4B6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Hypatie Fonction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1CC195-BB21-4696-BE93-F9C1DF12BA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L'Hypatie </a:t>
            </a:r>
            <a:r>
              <a:rPr lang="fr-CA" dirty="0" err="1"/>
              <a:t>marcelienne</a:t>
            </a:r>
            <a:r>
              <a:rPr lang="fr-CA" dirty="0"/>
              <a:t> est une néo-platonicienne qui croit au pouvoir de la Beauté</a:t>
            </a:r>
          </a:p>
        </p:txBody>
      </p:sp>
    </p:spTree>
    <p:extLst>
      <p:ext uri="{BB962C8B-B14F-4D97-AF65-F5344CB8AC3E}">
        <p14:creationId xmlns:p14="http://schemas.microsoft.com/office/powerpoint/2010/main" val="54593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B6DE7C-81CD-4818-9A3C-63D2D5088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95475B-45D5-48E5-BF31-4B3A9A2C9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Née 350 et 370 et morte vers 415</a:t>
            </a:r>
          </a:p>
        </p:txBody>
      </p:sp>
    </p:spTree>
    <p:extLst>
      <p:ext uri="{BB962C8B-B14F-4D97-AF65-F5344CB8AC3E}">
        <p14:creationId xmlns:p14="http://schemas.microsoft.com/office/powerpoint/2010/main" val="287094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1D30BA-FC49-4892-97A2-7CCB7178B3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Localité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6E4F3F-7C39-47F7-A76E-2B53AF4F89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Alexandrie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2866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D28CF-9AE3-48B7-A569-438986A7AF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Elle enseigne, elle vulgarise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51F172-71E6-437C-87E9-619763099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 la philosophie et les sciences et  l'art de construire</a:t>
            </a:r>
          </a:p>
        </p:txBody>
      </p:sp>
    </p:spTree>
    <p:extLst>
      <p:ext uri="{BB962C8B-B14F-4D97-AF65-F5344CB8AC3E}">
        <p14:creationId xmlns:p14="http://schemas.microsoft.com/office/powerpoint/2010/main" val="286344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7648E-BD55-4EB8-A8D4-B03E386D57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Elle est considérée comme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225A65-5B16-422C-A576-DF81E083B5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 par sa science et son éloquence</a:t>
            </a:r>
          </a:p>
        </p:txBody>
      </p:sp>
    </p:spTree>
    <p:extLst>
      <p:ext uri="{BB962C8B-B14F-4D97-AF65-F5344CB8AC3E}">
        <p14:creationId xmlns:p14="http://schemas.microsoft.com/office/powerpoint/2010/main" val="344748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2BA5C-22B8-4927-B8EC-C4BC1F8AC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fr-CA" dirty="0"/>
              <a:t>Phrase célèbre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D2D99A-2552-4392-9613-4B244D5C1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601119"/>
            <a:ext cx="9287435" cy="2745432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fr-CA" dirty="0"/>
              <a:t>Faîte preuve de vigilance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dirty="0"/>
              <a:t>Vérifier toute l’affirmation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dirty="0"/>
              <a:t>Efforcez de comprendre ce qui n’ai pas claire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dirty="0"/>
              <a:t>Même un maître peut se tromper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dirty="0"/>
              <a:t>Sachez qu’il est toujours possible d’améliorer la pence des plus grand</a:t>
            </a:r>
          </a:p>
          <a:p>
            <a:pPr algn="l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866868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106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Hypathie</vt:lpstr>
      <vt:lpstr>nom de son père</vt:lpstr>
      <vt:lpstr>Hypatie Fonction</vt:lpstr>
      <vt:lpstr>Période de temps</vt:lpstr>
      <vt:lpstr>Localité</vt:lpstr>
      <vt:lpstr>Elle enseigne, elle vulgarise</vt:lpstr>
      <vt:lpstr>Elle est considérée comme</vt:lpstr>
      <vt:lpstr>Phrase célèbre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Hypathie</dc:title>
  <dc:creator>CSBE</dc:creator>
  <cp:lastModifiedBy>CSBE</cp:lastModifiedBy>
  <cp:revision>5</cp:revision>
  <dcterms:created xsi:type="dcterms:W3CDTF">2022-04-01T14:18:42Z</dcterms:created>
  <dcterms:modified xsi:type="dcterms:W3CDTF">2022-04-13T19:12:57Z</dcterms:modified>
</cp:coreProperties>
</file>