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B4AEBE-1E05-46F4-AE37-D363597AB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25EEBA8-BA40-4C41-9BA1-A648D9F23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5FE8C4-D75A-41BA-B226-56A6DDC2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8E4D-1DAA-452E-92E4-D335D565A516}" type="datetimeFigureOut">
              <a:rPr lang="fr-CA" smtClean="0"/>
              <a:t>2022-01-18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6BA4BF-4021-481B-A0EF-4C96F054A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94D90D-AA39-4E0B-97F3-096E33A82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4D3-8A95-4371-AEB3-1B45ADB803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1336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972724-FC9F-4E1D-A0D6-12A626FAE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C534D0-2F7C-4E76-9309-BD0F07C9B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4B6400-B50D-46C8-BFAF-22C185C7E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8E4D-1DAA-452E-92E4-D335D565A516}" type="datetimeFigureOut">
              <a:rPr lang="fr-CA" smtClean="0"/>
              <a:t>2022-01-18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E2FDC6-284B-4D6A-AAD6-D5A9224D5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97C2B3-FF80-446D-BCAC-DD016D5F3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4D3-8A95-4371-AEB3-1B45ADB803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7966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BABD236-E816-4097-B2ED-194466453B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62A9074-6849-445D-BD22-96E314543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3696D1-A2A8-4884-9167-2670267C5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8E4D-1DAA-452E-92E4-D335D565A516}" type="datetimeFigureOut">
              <a:rPr lang="fr-CA" smtClean="0"/>
              <a:t>2022-01-18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8D1F6D-43E4-4F26-829C-D69B38BB8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275404-3C5D-4125-BB42-7E72DA71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4D3-8A95-4371-AEB3-1B45ADB803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255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6C3FF2-F452-421F-AF9F-DCE66F9D3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42733F-C4E8-4ED3-A342-62B8D1720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7D9990-CF23-42BB-8F7B-157004234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8E4D-1DAA-452E-92E4-D335D565A516}" type="datetimeFigureOut">
              <a:rPr lang="fr-CA" smtClean="0"/>
              <a:t>2022-01-18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21ADDA-CB8D-4B13-B721-BCAAA60F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0537A5-E884-4F39-902C-6894CB9A0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4D3-8A95-4371-AEB3-1B45ADB803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9045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7389EE-632A-43DF-866B-3D0417650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28467C-AF47-404A-A128-020311ADB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166131-C03C-4336-9754-8F13160C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8E4D-1DAA-452E-92E4-D335D565A516}" type="datetimeFigureOut">
              <a:rPr lang="fr-CA" smtClean="0"/>
              <a:t>2022-01-18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2B9B5D-44B6-47ED-B021-F274E3D4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7B6CFD-7DA4-4DA1-8BBB-686BE5DEF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4D3-8A95-4371-AEB3-1B45ADB803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2609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EBC63C-D42A-4554-B856-2C539B08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404928-DFAA-4C40-820D-FDE5CAEB6E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849C56-5013-4D17-B7C6-921A83D00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9B9CCB-3CEA-4325-99F6-635FD377F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8E4D-1DAA-452E-92E4-D335D565A516}" type="datetimeFigureOut">
              <a:rPr lang="fr-CA" smtClean="0"/>
              <a:t>2022-01-18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760B37-DD98-47CA-B304-EED5907A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FD8676-3C10-4A36-8686-9D5906373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4D3-8A95-4371-AEB3-1B45ADB803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262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3DC6B5-2B01-4D1C-9EB2-4A6DBCAF5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1FCAA3-3AE5-4A20-BF2E-D9DC97481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A994AFA-22F9-4F03-911F-B7D749DA3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3855B8-2191-467D-9E51-B7FBA7791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4771AFB-BA7D-41B0-9928-3A535044B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BA6FCE0-AF19-440A-B1C2-5DE37618B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8E4D-1DAA-452E-92E4-D335D565A516}" type="datetimeFigureOut">
              <a:rPr lang="fr-CA" smtClean="0"/>
              <a:t>2022-01-18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0547F56-7BEB-4F78-B9E8-55DA706C4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66FE393-245B-4D65-A16A-5ECA84A3E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4D3-8A95-4371-AEB3-1B45ADB803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3227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17CB1E-D267-4D0A-BB4E-F219EA835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E7998FB-0DFB-4C6A-BDD4-323938FF9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8E4D-1DAA-452E-92E4-D335D565A516}" type="datetimeFigureOut">
              <a:rPr lang="fr-CA" smtClean="0"/>
              <a:t>2022-01-18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D551F9-C946-4CF9-BBFB-DAB7A4EB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8B536C4-ABCA-4423-9BD6-953295112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4D3-8A95-4371-AEB3-1B45ADB803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205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F35DCB9-3CC4-4943-928E-4F91B2BC9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8E4D-1DAA-452E-92E4-D335D565A516}" type="datetimeFigureOut">
              <a:rPr lang="fr-CA" smtClean="0"/>
              <a:t>2022-01-18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6E209C-23A8-4215-8524-903A8C4DF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8B14F3-DFE7-496D-A0DC-3FA36947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4D3-8A95-4371-AEB3-1B45ADB803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469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03858A-4CE3-4045-BD0B-9D4C69E45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393A67-42B5-4C51-B6FF-CEEC6076F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8D93470-048F-4545-8BB8-07710E683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5B1CA8-B26C-4CA8-BB08-4C53A98FB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8E4D-1DAA-452E-92E4-D335D565A516}" type="datetimeFigureOut">
              <a:rPr lang="fr-CA" smtClean="0"/>
              <a:t>2022-01-18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8D8D7C-BB62-4D97-B3A9-B09004BA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73B6D2-194A-4525-9EF3-B5DA9A08A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4D3-8A95-4371-AEB3-1B45ADB803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754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0802A3-02A6-470A-AD97-AAA6BD1A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F1D5916-3AC6-4AE4-BDBC-E98A6FAD40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95A59A-6DB5-4C30-87B9-B04A4FCCC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D05ECC-3E5C-406B-A108-41CC7EECB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8E4D-1DAA-452E-92E4-D335D565A516}" type="datetimeFigureOut">
              <a:rPr lang="fr-CA" smtClean="0"/>
              <a:t>2022-01-18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1C193A-91A0-4971-AF3D-282FEC97B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2D3884-71F1-490F-BDB4-65EC5B0D9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4D3-8A95-4371-AEB3-1B45ADB803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0844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22F3B0B-1BCB-483B-9591-2A5E2EE3F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062FDF-0F10-4547-AD16-0DF92C1E1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E207A7-842E-4EF4-92C5-308C770E77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58E4D-1DAA-452E-92E4-D335D565A516}" type="datetimeFigureOut">
              <a:rPr lang="fr-CA" smtClean="0"/>
              <a:t>2022-01-18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A825E2-35CA-4ED4-B4BA-A48471622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12DF37-7A9B-4018-B17A-B891788E0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324D3-8A95-4371-AEB3-1B45ADB803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126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FD978C6-F775-4804-BCB4-DEABDAB481A6}"/>
              </a:ext>
            </a:extLst>
          </p:cNvPr>
          <p:cNvSpPr txBox="1"/>
          <p:nvPr/>
        </p:nvSpPr>
        <p:spPr>
          <a:xfrm>
            <a:off x="5137212" y="96819"/>
            <a:ext cx="19175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Projet J:Diophante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F1FD831-7953-46F3-A0E2-2022425C3AFD}"/>
              </a:ext>
            </a:extLst>
          </p:cNvPr>
          <p:cNvSpPr txBox="1"/>
          <p:nvPr/>
        </p:nvSpPr>
        <p:spPr>
          <a:xfrm flipH="1">
            <a:off x="723450" y="1807285"/>
            <a:ext cx="37947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 #1 fait par Justin Villeneuve</a:t>
            </a:r>
          </a:p>
          <a:p>
            <a:r>
              <a:rPr lang="fr-CA" dirty="0"/>
              <a:t>#2 image</a:t>
            </a:r>
          </a:p>
          <a:p>
            <a:r>
              <a:rPr lang="fr-CA" dirty="0"/>
              <a:t>#3 </a:t>
            </a:r>
            <a:r>
              <a:rPr lang="fr-CA" dirty="0" err="1"/>
              <a:t>Alexendrie</a:t>
            </a:r>
            <a:endParaRPr lang="fr-CA" dirty="0"/>
          </a:p>
          <a:p>
            <a:r>
              <a:rPr lang="fr-CA" dirty="0"/>
              <a:t>#4 Période de temps: 300</a:t>
            </a:r>
          </a:p>
          <a:p>
            <a:r>
              <a:rPr lang="fr-CA" dirty="0"/>
              <a:t>#5 son œuvre </a:t>
            </a:r>
          </a:p>
          <a:p>
            <a:r>
              <a:rPr lang="fr-CA" dirty="0"/>
              <a:t> </a:t>
            </a:r>
          </a:p>
          <a:p>
            <a:endParaRPr lang="fr-CA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F5646F7-1F89-41CD-848A-2054A6E8F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0" y="4560"/>
            <a:ext cx="2095500" cy="28003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A895ED2-6A10-47D0-B62F-6886CD3A7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456" y="2804911"/>
            <a:ext cx="2757543" cy="145401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F81247B-A25A-48FB-9344-9FADC5BF6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1732" y="4258923"/>
            <a:ext cx="1580416" cy="259451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5F53C32-4237-4C2F-B780-2B0D01F00B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7364" y="2894196"/>
            <a:ext cx="2047091" cy="136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86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5719909-0AB4-4406-807B-CE9C74124FDE}"/>
              </a:ext>
            </a:extLst>
          </p:cNvPr>
          <p:cNvSpPr txBox="1"/>
          <p:nvPr/>
        </p:nvSpPr>
        <p:spPr>
          <a:xfrm>
            <a:off x="849854" y="1290918"/>
            <a:ext cx="62286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#6 son épitaphe</a:t>
            </a:r>
          </a:p>
          <a:p>
            <a:r>
              <a:rPr lang="fr-CA" dirty="0"/>
              <a:t>Enfance 1/6=14</a:t>
            </a:r>
          </a:p>
          <a:p>
            <a:r>
              <a:rPr lang="fr-CA" dirty="0"/>
              <a:t>Adolescence1/12=7</a:t>
            </a:r>
          </a:p>
          <a:p>
            <a:r>
              <a:rPr lang="fr-CA" dirty="0"/>
              <a:t>Avant son mariage1/7=12</a:t>
            </a:r>
          </a:p>
          <a:p>
            <a:r>
              <a:rPr lang="fr-CA" dirty="0"/>
              <a:t>5 ans avant d’avoir son fils son fils vécu ½=42</a:t>
            </a:r>
          </a:p>
          <a:p>
            <a:r>
              <a:rPr lang="fr-CA" dirty="0"/>
              <a:t>Il ne vécu alors que 4 ans dénominateur commun 84</a:t>
            </a:r>
          </a:p>
        </p:txBody>
      </p:sp>
    </p:spTree>
    <p:extLst>
      <p:ext uri="{BB962C8B-B14F-4D97-AF65-F5344CB8AC3E}">
        <p14:creationId xmlns:p14="http://schemas.microsoft.com/office/powerpoint/2010/main" val="4044934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D231643-B7E3-4A7E-81A4-7F5C0E62D85B}"/>
              </a:ext>
            </a:extLst>
          </p:cNvPr>
          <p:cNvSpPr txBox="1"/>
          <p:nvPr/>
        </p:nvSpPr>
        <p:spPr>
          <a:xfrm>
            <a:off x="720762" y="796066"/>
            <a:ext cx="103596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#7 comment peut-on trouver quatre nombres lorsqu’on connait toutes les sommes possible de trois entre eu</a:t>
            </a:r>
          </a:p>
          <a:p>
            <a:r>
              <a:rPr lang="fr-CA" dirty="0"/>
              <a:t>         x + y + z = 20</a:t>
            </a:r>
          </a:p>
          <a:p>
            <a:r>
              <a:rPr lang="fr-CA" dirty="0"/>
              <a:t>w +  x + y       = 22</a:t>
            </a:r>
          </a:p>
          <a:p>
            <a:r>
              <a:rPr lang="fr-CA" dirty="0"/>
              <a:t>w + x        + z = 24</a:t>
            </a:r>
          </a:p>
          <a:p>
            <a:r>
              <a:rPr lang="fr-CA" dirty="0"/>
              <a:t>w       + y + z = 27</a:t>
            </a:r>
          </a:p>
          <a:p>
            <a:r>
              <a:rPr lang="fr-CA" dirty="0"/>
              <a:t># d’</a:t>
            </a:r>
            <a:r>
              <a:rPr lang="fr-CA" dirty="0" err="1"/>
              <a:t>inconues</a:t>
            </a:r>
            <a:r>
              <a:rPr lang="fr-CA" dirty="0"/>
              <a:t> variables=</a:t>
            </a:r>
          </a:p>
          <a:p>
            <a:r>
              <a:rPr lang="fr-CA" dirty="0"/>
              <a:t># équation</a:t>
            </a:r>
          </a:p>
        </p:txBody>
      </p:sp>
    </p:spTree>
    <p:extLst>
      <p:ext uri="{BB962C8B-B14F-4D97-AF65-F5344CB8AC3E}">
        <p14:creationId xmlns:p14="http://schemas.microsoft.com/office/powerpoint/2010/main" val="2650916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3E9B2D-046B-4B30-A0F7-D0D4ADF1AFF9}"/>
              </a:ext>
            </a:extLst>
          </p:cNvPr>
          <p:cNvSpPr/>
          <p:nvPr/>
        </p:nvSpPr>
        <p:spPr>
          <a:xfrm>
            <a:off x="326314" y="1688525"/>
            <a:ext cx="103883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/>
              <a:t>#8 comment peut-on trouver quatre nombres lorsqu’on connait toutes les sommes possible de trois entre eu</a:t>
            </a:r>
            <a:r>
              <a:rPr lang="pl-PL" dirty="0"/>
              <a:t> x + y + z = 20</a:t>
            </a:r>
          </a:p>
          <a:p>
            <a:r>
              <a:rPr lang="pl-PL" dirty="0"/>
              <a:t>w +  x + y       = 22</a:t>
            </a:r>
          </a:p>
          <a:p>
            <a:r>
              <a:rPr lang="pl-PL" dirty="0"/>
              <a:t>w + x        + z = 24</a:t>
            </a:r>
          </a:p>
          <a:p>
            <a:r>
              <a:rPr lang="pl-PL" dirty="0"/>
              <a:t>w       + y + z = 27</a:t>
            </a:r>
            <a:endParaRPr lang="fr-CA" dirty="0"/>
          </a:p>
          <a:p>
            <a:r>
              <a:rPr lang="fr-CA" dirty="0"/>
              <a:t>3 w + 3x + 3y + 3z = 93</a:t>
            </a:r>
          </a:p>
        </p:txBody>
      </p:sp>
    </p:spTree>
    <p:extLst>
      <p:ext uri="{BB962C8B-B14F-4D97-AF65-F5344CB8AC3E}">
        <p14:creationId xmlns:p14="http://schemas.microsoft.com/office/powerpoint/2010/main" val="1784630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8DF3511-AF3C-4793-B649-3D38CBD8399D}"/>
              </a:ext>
            </a:extLst>
          </p:cNvPr>
          <p:cNvSpPr txBox="1"/>
          <p:nvPr/>
        </p:nvSpPr>
        <p:spPr>
          <a:xfrm>
            <a:off x="107576" y="1420009"/>
            <a:ext cx="100261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comment peut-on trouver quatre nombres lorsqu’on connait toutes les sommes possible de trois entre eu             x + y + z = 20             w=11</a:t>
            </a:r>
          </a:p>
          <a:p>
            <a:r>
              <a:rPr lang="fr-CA" dirty="0"/>
              <a:t>w +  x + y       = 22     z=9</a:t>
            </a:r>
          </a:p>
          <a:p>
            <a:r>
              <a:rPr lang="fr-CA" dirty="0"/>
              <a:t>w + x        + z = 24     y=7</a:t>
            </a:r>
          </a:p>
          <a:p>
            <a:r>
              <a:rPr lang="fr-CA" dirty="0"/>
              <a:t>w       + y + z = 27     x=4</a:t>
            </a:r>
          </a:p>
          <a:p>
            <a:r>
              <a:rPr lang="fr-CA" dirty="0"/>
              <a:t>3 w + 3x + 3y + 3z = 93</a:t>
            </a:r>
          </a:p>
        </p:txBody>
      </p:sp>
    </p:spTree>
    <p:extLst>
      <p:ext uri="{BB962C8B-B14F-4D97-AF65-F5344CB8AC3E}">
        <p14:creationId xmlns:p14="http://schemas.microsoft.com/office/powerpoint/2010/main" val="314560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232</Words>
  <Application>Microsoft Office PowerPoint</Application>
  <PresentationFormat>Grand écran</PresentationFormat>
  <Paragraphs>30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CSBE</dc:creator>
  <cp:lastModifiedBy>CSBE</cp:lastModifiedBy>
  <cp:revision>5</cp:revision>
  <dcterms:created xsi:type="dcterms:W3CDTF">2022-01-18T15:19:54Z</dcterms:created>
  <dcterms:modified xsi:type="dcterms:W3CDTF">2022-01-18T15:47:09Z</dcterms:modified>
</cp:coreProperties>
</file>