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A6E50-3AC5-444F-BE8D-03547F396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F466F7-C734-4F4D-9009-F40BDE79E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40D0E-7BF2-4BE3-9DB3-543CF6B0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6EFD9E-9700-4CD4-895E-37ABA6D0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1FEAB5-FA34-4849-ADAB-86797234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198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3A261-1391-4E1E-83DD-18AA73B7A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B6197B-2927-4B7C-885D-4B1AFBD76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31D74F-C16C-4F59-94D7-86D1B212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953520-544E-4704-B01A-A740B6BA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4BE15-DBDE-4320-8823-B24C0C19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08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AEA76C-6F8A-4C7A-8BE8-8B7A8469A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0C118B-CA87-438B-90CA-A215D4775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1E8C20-0DCD-4F93-8954-D95AB7DF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431CC7-0AAD-41D2-AC5F-5B978539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534366-AFA1-4685-AA5F-B7CBFFBC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730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E7DB2-E588-44AB-861B-E6DD0CD1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C30EA4-AB05-41BA-A18B-9B1C9BCB3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237E38-4D10-4B22-9EEF-229019C6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FD2116-12BD-4DDF-AF48-5E7D50DC1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1A9C6-0B19-4B79-9E05-91D4EF02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959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3828B-DD35-45AC-A8B4-64AEA9BF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391AD7-CFEF-48EF-9E94-B99652584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0AEE9E-0324-4F42-8AE5-9716BC57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F3E2E6-8748-4617-A540-25788DF5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A264AE-5F93-43B3-A9FD-373690304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265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30F11-8370-495F-AE5E-366CE5F2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5022B9-1741-48E0-98BC-A700A3239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C6DAD8-2213-404D-9D59-64D118935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854EAD-22A6-425F-875A-5DB911510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DD4E88-0DED-4D51-8F8C-8652EB5D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C8FB6F-0939-4FD5-A75E-01048D91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30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770B9-ECB1-45F7-BB76-6900EBC5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D60141-D86F-4E2C-9199-699A9C64D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7F4602-3CA2-4E52-BFD3-DC408890A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299225-F55E-4733-98C6-FB33F8AE2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ED08F56-2639-4B85-8B1E-B6C6A0DE3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20CA8E5-5C26-4228-87ED-79FEE943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09557C-F384-4F93-8A81-F16A06E5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9CE819-E427-4B6D-9C25-2FB84857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521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925BBD-A62A-47EB-B357-809E10E7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AE3A71-A24B-4C6F-BC98-6E7D3BE00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2E0BAF-C34C-4923-B1D2-552AD20D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B21455-D06B-4A9D-AF9F-D3F09F686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466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AAA57B-EFD3-4AA2-AE90-243B9754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25FC7A-42C9-4B62-B6D6-0B7AEA9C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AC5C71-9D32-4383-863B-29CE3897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618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CB13E-B1EA-4FA5-A7F5-576195F57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7A7DB6-2C95-448E-A304-C6FF90669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20F486-41B3-4D46-A87B-1B83ABF69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72F946-B8AF-46C6-82EA-F5B4FF89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E08FB9-1BFE-477D-8F78-AAFCF7C5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B241F0-0DC6-44D7-88E6-5490AF6B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609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4173A-6B57-4007-9EDD-FEA00B48C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728E43-3D31-435F-A19B-4E3DAFCBB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3631F9-556A-49B4-9754-C54E4BA75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3C4B28-0CF6-4F55-915B-3DE5A82E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3E938B-EB9A-4742-AC72-35C46414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B096A7-984A-4849-9479-16F30E12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415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85ACD2-BA17-432A-ADCE-9F30FF30F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443195-FC17-42A7-BC9D-5AB33198B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E3B14-7BFB-4A83-A655-20D806F80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4AD3-EC62-43A4-A0DB-DCC414A84B5A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26E534-C378-4258-870E-3340D594E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AEEB2C-329E-4B69-B469-B811ED7AA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96CD-CD1D-48F1-A3A6-28682BE0109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8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49772-4E16-4908-8723-316A25159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5529" y="177221"/>
            <a:ext cx="4572000" cy="1422979"/>
          </a:xfrm>
        </p:spPr>
        <p:txBody>
          <a:bodyPr>
            <a:normAutofit/>
          </a:bodyPr>
          <a:lstStyle/>
          <a:p>
            <a:r>
              <a:rPr lang="fr-CA" sz="4800" dirty="0"/>
              <a:t>Fusée de</a:t>
            </a:r>
            <a:br>
              <a:rPr lang="fr-CA" sz="4800" dirty="0"/>
            </a:br>
            <a:r>
              <a:rPr lang="fr-CA" sz="4800" dirty="0"/>
              <a:t>Justin Villeneuve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F491A5-DCD3-4DD1-B97E-125972E1BFF7}"/>
              </a:ext>
            </a:extLst>
          </p:cNvPr>
          <p:cNvSpPr/>
          <p:nvPr/>
        </p:nvSpPr>
        <p:spPr>
          <a:xfrm>
            <a:off x="4701092" y="3345628"/>
            <a:ext cx="1151068" cy="27539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8E9F272A-A4F6-421A-91CB-CEE4FEEFC21D}"/>
              </a:ext>
            </a:extLst>
          </p:cNvPr>
          <p:cNvSpPr/>
          <p:nvPr/>
        </p:nvSpPr>
        <p:spPr>
          <a:xfrm>
            <a:off x="4701092" y="2377440"/>
            <a:ext cx="1151068" cy="96818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013DA69B-DBE9-4B07-8E59-26A7612709C7}"/>
              </a:ext>
            </a:extLst>
          </p:cNvPr>
          <p:cNvSpPr/>
          <p:nvPr/>
        </p:nvSpPr>
        <p:spPr>
          <a:xfrm flipH="1">
            <a:off x="3550024" y="4475181"/>
            <a:ext cx="1151068" cy="1893346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F0851343-6188-483F-B86E-56751435FB26}"/>
              </a:ext>
            </a:extLst>
          </p:cNvPr>
          <p:cNvSpPr/>
          <p:nvPr/>
        </p:nvSpPr>
        <p:spPr>
          <a:xfrm>
            <a:off x="5852160" y="4475181"/>
            <a:ext cx="1151068" cy="1893346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8BB97B-90E8-451A-B1B7-1CEB6FB7347C}"/>
              </a:ext>
            </a:extLst>
          </p:cNvPr>
          <p:cNvSpPr/>
          <p:nvPr/>
        </p:nvSpPr>
        <p:spPr>
          <a:xfrm rot="16200000">
            <a:off x="4320966" y="4260942"/>
            <a:ext cx="1836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Justin</a:t>
            </a:r>
          </a:p>
        </p:txBody>
      </p:sp>
    </p:spTree>
    <p:extLst>
      <p:ext uri="{BB962C8B-B14F-4D97-AF65-F5344CB8AC3E}">
        <p14:creationId xmlns:p14="http://schemas.microsoft.com/office/powerpoint/2010/main" val="2427699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Fusée de Justin Villeneuve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Justin Villeneuve</dc:title>
  <dc:creator>CSBE</dc:creator>
  <cp:lastModifiedBy>CSBE</cp:lastModifiedBy>
  <cp:revision>1</cp:revision>
  <dcterms:created xsi:type="dcterms:W3CDTF">2021-09-03T18:20:38Z</dcterms:created>
  <dcterms:modified xsi:type="dcterms:W3CDTF">2021-09-03T18:20:53Z</dcterms:modified>
</cp:coreProperties>
</file>