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B5678B-677B-441A-ABDE-E278F983E4BA}" v="114" dt="2021-10-29T18:06:20.2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4529" y="202212"/>
            <a:ext cx="10725508" cy="1323676"/>
          </a:xfrm>
        </p:spPr>
        <p:txBody>
          <a:bodyPr>
            <a:normAutofit/>
          </a:bodyPr>
          <a:lstStyle/>
          <a:p>
            <a:r>
              <a:rPr lang="en-US" dirty="0" err="1">
                <a:cs typeface="Calibri Light"/>
              </a:rPr>
              <a:t>Breadboad</a:t>
            </a:r>
            <a:r>
              <a:rPr lang="en-US" dirty="0">
                <a:cs typeface="Calibri Light"/>
              </a:rPr>
              <a:t> par Justin Villeneuve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D348104A-C85B-40BE-8776-D09BED4E2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0" y="1598830"/>
            <a:ext cx="12203500" cy="59175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B0775D3-929F-4049-A8FD-BA7D3347259F}"/>
              </a:ext>
            </a:extLst>
          </p:cNvPr>
          <p:cNvSpPr/>
          <p:nvPr/>
        </p:nvSpPr>
        <p:spPr>
          <a:xfrm>
            <a:off x="477328" y="2339196"/>
            <a:ext cx="11386867" cy="34505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2FED5A-8356-400A-A854-ED3EA46F048F}"/>
              </a:ext>
            </a:extLst>
          </p:cNvPr>
          <p:cNvSpPr/>
          <p:nvPr/>
        </p:nvSpPr>
        <p:spPr>
          <a:xfrm>
            <a:off x="476430" y="7269731"/>
            <a:ext cx="11386866" cy="25879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BF98CB9-854C-4880-8B08-9BB6E3FB9464}"/>
              </a:ext>
            </a:extLst>
          </p:cNvPr>
          <p:cNvSpPr/>
          <p:nvPr/>
        </p:nvSpPr>
        <p:spPr>
          <a:xfrm>
            <a:off x="475532" y="1719172"/>
            <a:ext cx="11717545" cy="301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FC3CD0-B718-47BF-A410-41B8BCDCDDBF}"/>
              </a:ext>
            </a:extLst>
          </p:cNvPr>
          <p:cNvSpPr/>
          <p:nvPr/>
        </p:nvSpPr>
        <p:spPr>
          <a:xfrm>
            <a:off x="474633" y="6549066"/>
            <a:ext cx="12005092" cy="3019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15F901B-2D5D-479B-A0F2-2FF39860A87E}"/>
              </a:ext>
            </a:extLst>
          </p:cNvPr>
          <p:cNvSpPr/>
          <p:nvPr/>
        </p:nvSpPr>
        <p:spPr>
          <a:xfrm>
            <a:off x="2285281" y="2910697"/>
            <a:ext cx="186905" cy="139460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1CCB4-EB3E-480D-87E5-D8464CD93C86}"/>
              </a:ext>
            </a:extLst>
          </p:cNvPr>
          <p:cNvSpPr/>
          <p:nvPr/>
        </p:nvSpPr>
        <p:spPr>
          <a:xfrm>
            <a:off x="6094383" y="4821987"/>
            <a:ext cx="244415" cy="13514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Breadboad par Justin Villeneuve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47</cp:revision>
  <dcterms:created xsi:type="dcterms:W3CDTF">2021-10-29T17:56:23Z</dcterms:created>
  <dcterms:modified xsi:type="dcterms:W3CDTF">2021-10-29T18:07:02Z</dcterms:modified>
</cp:coreProperties>
</file>