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FEA12D5-C23F-4780-AA4E-E9299731D896}" v="160" dt="2022-03-31T19:37:56.7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Aquops</a:t>
            </a:r>
            <a:endParaRPr lang="en-US" dirty="0" err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Fait par Justin Villeneuve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C3114-A98B-12ED-7F30-C2604C5C8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Nom de </a:t>
            </a:r>
            <a:r>
              <a:rPr lang="en-US" dirty="0" err="1">
                <a:cs typeface="Calibri Light"/>
              </a:rPr>
              <a:t>l'atelier</a:t>
            </a:r>
            <a:r>
              <a:rPr lang="en-US" dirty="0">
                <a:cs typeface="Calibri Light"/>
              </a:rPr>
              <a:t> avec son </a:t>
            </a:r>
            <a:r>
              <a:rPr lang="en-US" dirty="0" err="1">
                <a:cs typeface="Calibri Light"/>
              </a:rPr>
              <a:t>numéro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AFCE03-7B88-A450-2DF8-0CC53D8C46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117 </a:t>
            </a:r>
            <a:r>
              <a:rPr lang="en-US" dirty="0" err="1"/>
              <a:t>Apprentissages</a:t>
            </a:r>
            <a:r>
              <a:rPr lang="en-US" dirty="0"/>
              <a:t> riches, </a:t>
            </a:r>
            <a:r>
              <a:rPr lang="en-US" dirty="0" err="1"/>
              <a:t>actifs</a:t>
            </a:r>
            <a:r>
              <a:rPr lang="en-US" dirty="0"/>
              <a:t> et </a:t>
            </a:r>
            <a:r>
              <a:rPr lang="en-US" dirty="0" err="1"/>
              <a:t>créatifs</a:t>
            </a:r>
            <a:r>
              <a:rPr lang="en-US" dirty="0"/>
              <a:t> avec iPad</a:t>
            </a: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51006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4A18E-5D2D-AEEF-C151-CA7381E39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D'ou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vienne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t'il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2C556-B757-85BC-0474-C4512E4F87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Québec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281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1B4B1-2DF6-48E8-A968-44CDD53C6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Hyperien</a:t>
            </a:r>
            <a:r>
              <a:rPr lang="en-US" dirty="0">
                <a:cs typeface="Calibri Light"/>
              </a:rPr>
              <a:t> avec </a:t>
            </a:r>
            <a:r>
              <a:rPr lang="en-US" dirty="0" err="1">
                <a:cs typeface="Calibri Light"/>
              </a:rPr>
              <a:t>leur</a:t>
            </a:r>
            <a:r>
              <a:rPr lang="en-US" dirty="0">
                <a:cs typeface="Calibri Light"/>
              </a:rPr>
              <a:t> nom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E593C2-EF82-DC31-C58F-0F99F9F37C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b="1" dirty="0"/>
              <a:t>Annie Martin</a:t>
            </a:r>
            <a:endParaRPr lang="en-US" dirty="0">
              <a:cs typeface="Calibri" panose="020F0502020204030204"/>
            </a:endParaRPr>
          </a:p>
          <a:p>
            <a:pPr algn="ctr"/>
            <a:r>
              <a:rPr lang="en-US" dirty="0" err="1">
                <a:ea typeface="+mn-lt"/>
                <a:cs typeface="+mn-lt"/>
              </a:rPr>
              <a:t>Directrice</a:t>
            </a:r>
            <a:r>
              <a:rPr lang="en-US" dirty="0">
                <a:ea typeface="+mn-lt"/>
                <a:cs typeface="+mn-lt"/>
              </a:rPr>
              <a:t> du </a:t>
            </a:r>
            <a:r>
              <a:rPr lang="en-US" dirty="0" err="1">
                <a:ea typeface="+mn-lt"/>
                <a:cs typeface="+mn-lt"/>
              </a:rPr>
              <a:t>développement</a:t>
            </a:r>
            <a:r>
              <a:rPr lang="en-US" dirty="0">
                <a:ea typeface="+mn-lt"/>
                <a:cs typeface="+mn-lt"/>
              </a:rPr>
              <a:t>, leadership et </a:t>
            </a:r>
            <a:r>
              <a:rPr lang="en-US" dirty="0" err="1">
                <a:ea typeface="+mn-lt"/>
                <a:cs typeface="+mn-lt"/>
              </a:rPr>
              <a:t>apprentissages</a:t>
            </a:r>
            <a:endParaRPr lang="en-US" dirty="0" err="1"/>
          </a:p>
          <a:p>
            <a:pPr algn="ctr"/>
            <a:r>
              <a:rPr lang="en-US" dirty="0">
                <a:ea typeface="+mn-lt"/>
                <a:cs typeface="+mn-lt"/>
              </a:rPr>
              <a:t>Apple Canada Inc.</a:t>
            </a:r>
            <a:endParaRPr lang="en-US" dirty="0"/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60548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08C83DBD-79C3-B94D-9E6A-E8C9E250DD1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25" y="3130"/>
            <a:ext cx="12185349" cy="6860515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D5E73AF-1DF0-DBAB-FBFC-ABCE7D568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087" y="1184634"/>
            <a:ext cx="10515600" cy="1325563"/>
          </a:xfrm>
        </p:spPr>
        <p:txBody>
          <a:bodyPr/>
          <a:lstStyle/>
          <a:p>
            <a:r>
              <a:rPr lang="en-US" dirty="0">
                <a:cs typeface="Calibri Light"/>
              </a:rPr>
              <a:t>Photo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420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426D3-079C-EB25-A123-76FDEDCC2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Appréciation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9542E5-AA32-E0E2-1769-C55BBFCCC4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Les </a:t>
            </a:r>
            <a:r>
              <a:rPr lang="en-US" dirty="0" err="1">
                <a:cs typeface="Calibri"/>
              </a:rPr>
              <a:t>ipad</a:t>
            </a:r>
            <a:r>
              <a:rPr lang="en-US" dirty="0">
                <a:cs typeface="Calibri"/>
              </a:rPr>
              <a:t> ne </a:t>
            </a:r>
            <a:r>
              <a:rPr lang="en-US" dirty="0" err="1">
                <a:cs typeface="Calibri"/>
              </a:rPr>
              <a:t>m'intérése</a:t>
            </a:r>
            <a:r>
              <a:rPr lang="en-US" dirty="0">
                <a:cs typeface="Calibri"/>
              </a:rPr>
              <a:t> pas pour que </a:t>
            </a:r>
            <a:r>
              <a:rPr lang="en-US" dirty="0" err="1">
                <a:cs typeface="Calibri"/>
              </a:rPr>
              <a:t>j'aime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sa</a:t>
            </a:r>
          </a:p>
        </p:txBody>
      </p:sp>
    </p:spTree>
    <p:extLst>
      <p:ext uri="{BB962C8B-B14F-4D97-AF65-F5344CB8AC3E}">
        <p14:creationId xmlns:p14="http://schemas.microsoft.com/office/powerpoint/2010/main" val="38237532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62B203-16E2-9BE7-E759-92222F6BF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Résumer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71CEBB-4407-ACD9-C364-6BAF7783BE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7500" lnSpcReduction="20000"/>
          </a:bodyPr>
          <a:lstStyle/>
          <a:p>
            <a:r>
              <a:rPr lang="en-US" dirty="0">
                <a:ea typeface="+mn-lt"/>
                <a:cs typeface="+mn-lt"/>
              </a:rPr>
              <a:t>Pour </a:t>
            </a:r>
            <a:r>
              <a:rPr lang="en-US" dirty="0" err="1">
                <a:ea typeface="+mn-lt"/>
                <a:cs typeface="+mn-lt"/>
              </a:rPr>
              <a:t>s’épanouir</a:t>
            </a:r>
            <a:r>
              <a:rPr lang="en-US" dirty="0">
                <a:ea typeface="+mn-lt"/>
                <a:cs typeface="+mn-lt"/>
              </a:rPr>
              <a:t> dans le monde </a:t>
            </a:r>
            <a:r>
              <a:rPr lang="en-US" dirty="0" err="1">
                <a:ea typeface="+mn-lt"/>
                <a:cs typeface="+mn-lt"/>
              </a:rPr>
              <a:t>d’aujourd’hui</a:t>
            </a:r>
            <a:r>
              <a:rPr lang="en-US" dirty="0">
                <a:ea typeface="+mn-lt"/>
                <a:cs typeface="+mn-lt"/>
              </a:rPr>
              <a:t> et </a:t>
            </a:r>
            <a:r>
              <a:rPr lang="en-US" dirty="0" err="1">
                <a:ea typeface="+mn-lt"/>
                <a:cs typeface="+mn-lt"/>
              </a:rPr>
              <a:t>façonner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celui</a:t>
            </a:r>
            <a:r>
              <a:rPr lang="en-US" dirty="0">
                <a:ea typeface="+mn-lt"/>
                <a:cs typeface="+mn-lt"/>
              </a:rPr>
              <a:t> de </a:t>
            </a:r>
            <a:r>
              <a:rPr lang="en-US" dirty="0" err="1">
                <a:ea typeface="+mn-lt"/>
                <a:cs typeface="+mn-lt"/>
              </a:rPr>
              <a:t>demain</a:t>
            </a:r>
            <a:r>
              <a:rPr lang="en-US" dirty="0">
                <a:ea typeface="+mn-lt"/>
                <a:cs typeface="+mn-lt"/>
              </a:rPr>
              <a:t>, les </a:t>
            </a:r>
            <a:r>
              <a:rPr lang="en-US" dirty="0" err="1">
                <a:ea typeface="+mn-lt"/>
                <a:cs typeface="+mn-lt"/>
              </a:rPr>
              <a:t>jeunes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doivent</a:t>
            </a:r>
            <a:r>
              <a:rPr lang="en-US" dirty="0">
                <a:ea typeface="+mn-lt"/>
                <a:cs typeface="+mn-lt"/>
              </a:rPr>
              <a:t> exploiter </a:t>
            </a:r>
            <a:r>
              <a:rPr lang="en-US" dirty="0" err="1">
                <a:ea typeface="+mn-lt"/>
                <a:cs typeface="+mn-lt"/>
              </a:rPr>
              <a:t>leur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potentiel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créatif</a:t>
            </a:r>
            <a:r>
              <a:rPr lang="en-US" dirty="0">
                <a:ea typeface="+mn-lt"/>
                <a:cs typeface="+mn-lt"/>
              </a:rPr>
              <a:t> et </a:t>
            </a:r>
            <a:r>
              <a:rPr lang="en-US" dirty="0" err="1">
                <a:ea typeface="+mn-lt"/>
                <a:cs typeface="+mn-lt"/>
              </a:rPr>
              <a:t>apprendre</a:t>
            </a:r>
            <a:r>
              <a:rPr lang="en-US" dirty="0">
                <a:ea typeface="+mn-lt"/>
                <a:cs typeface="+mn-lt"/>
              </a:rPr>
              <a:t> à </a:t>
            </a:r>
            <a:r>
              <a:rPr lang="en-US" dirty="0" err="1">
                <a:ea typeface="+mn-lt"/>
                <a:cs typeface="+mn-lt"/>
              </a:rPr>
              <a:t>s’exprimer</a:t>
            </a:r>
            <a:r>
              <a:rPr lang="en-US" dirty="0">
                <a:ea typeface="+mn-lt"/>
                <a:cs typeface="+mn-lt"/>
              </a:rPr>
              <a:t> de manière nouvelle et </a:t>
            </a:r>
            <a:r>
              <a:rPr lang="en-US" dirty="0" err="1">
                <a:ea typeface="+mn-lt"/>
                <a:cs typeface="+mn-lt"/>
              </a:rPr>
              <a:t>innovante</a:t>
            </a:r>
            <a:r>
              <a:rPr lang="en-US" dirty="0">
                <a:ea typeface="+mn-lt"/>
                <a:cs typeface="+mn-lt"/>
              </a:rPr>
              <a:t>. De </a:t>
            </a:r>
            <a:r>
              <a:rPr lang="en-US" dirty="0" err="1">
                <a:ea typeface="+mn-lt"/>
                <a:cs typeface="+mn-lt"/>
              </a:rPr>
              <a:t>nombreuses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recherches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confirment</a:t>
            </a:r>
            <a:r>
              <a:rPr lang="en-US" dirty="0">
                <a:ea typeface="+mn-lt"/>
                <a:cs typeface="+mn-lt"/>
              </a:rPr>
              <a:t> que </a:t>
            </a:r>
            <a:r>
              <a:rPr lang="en-US" dirty="0" err="1">
                <a:ea typeface="+mn-lt"/>
                <a:cs typeface="+mn-lt"/>
              </a:rPr>
              <a:t>l’expression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créative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stimule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l’engagement</a:t>
            </a:r>
            <a:r>
              <a:rPr lang="en-US" dirty="0">
                <a:ea typeface="+mn-lt"/>
                <a:cs typeface="+mn-lt"/>
              </a:rPr>
              <a:t> des </a:t>
            </a:r>
            <a:r>
              <a:rPr lang="en-US" dirty="0" err="1">
                <a:ea typeface="+mn-lt"/>
                <a:cs typeface="+mn-lt"/>
              </a:rPr>
              <a:t>élèves</a:t>
            </a:r>
            <a:r>
              <a:rPr lang="en-US" dirty="0">
                <a:ea typeface="+mn-lt"/>
                <a:cs typeface="+mn-lt"/>
              </a:rPr>
              <a:t>. En </a:t>
            </a:r>
            <a:r>
              <a:rPr lang="en-US" dirty="0" err="1">
                <a:ea typeface="+mn-lt"/>
                <a:cs typeface="+mn-lt"/>
              </a:rPr>
              <a:t>motivant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ainsi</a:t>
            </a:r>
            <a:r>
              <a:rPr lang="en-US" dirty="0">
                <a:ea typeface="+mn-lt"/>
                <a:cs typeface="+mn-lt"/>
              </a:rPr>
              <a:t> les </a:t>
            </a:r>
            <a:r>
              <a:rPr lang="en-US" dirty="0" err="1">
                <a:ea typeface="+mn-lt"/>
                <a:cs typeface="+mn-lt"/>
              </a:rPr>
              <a:t>jeunes</a:t>
            </a:r>
            <a:r>
              <a:rPr lang="en-US" dirty="0">
                <a:ea typeface="+mn-lt"/>
                <a:cs typeface="+mn-lt"/>
              </a:rPr>
              <a:t>, on les </a:t>
            </a:r>
            <a:r>
              <a:rPr lang="en-US" dirty="0" err="1">
                <a:ea typeface="+mn-lt"/>
                <a:cs typeface="+mn-lt"/>
              </a:rPr>
              <a:t>pousse</a:t>
            </a:r>
            <a:r>
              <a:rPr lang="en-US" dirty="0">
                <a:ea typeface="+mn-lt"/>
                <a:cs typeface="+mn-lt"/>
              </a:rPr>
              <a:t> à </a:t>
            </a:r>
            <a:r>
              <a:rPr lang="en-US" dirty="0" err="1">
                <a:ea typeface="+mn-lt"/>
                <a:cs typeface="+mn-lt"/>
              </a:rPr>
              <a:t>s’approprier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leurs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apprentissages</a:t>
            </a:r>
            <a:r>
              <a:rPr lang="en-US" dirty="0">
                <a:ea typeface="+mn-lt"/>
                <a:cs typeface="+mn-lt"/>
              </a:rPr>
              <a:t>, et on les aide à </a:t>
            </a:r>
            <a:r>
              <a:rPr lang="en-US" dirty="0" err="1">
                <a:ea typeface="+mn-lt"/>
                <a:cs typeface="+mn-lt"/>
              </a:rPr>
              <a:t>mieux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communiquer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collaborer</a:t>
            </a:r>
            <a:r>
              <a:rPr lang="en-US" dirty="0">
                <a:ea typeface="+mn-lt"/>
                <a:cs typeface="+mn-lt"/>
              </a:rPr>
              <a:t> et </a:t>
            </a:r>
            <a:r>
              <a:rPr lang="en-US" dirty="0" err="1">
                <a:ea typeface="+mn-lt"/>
                <a:cs typeface="+mn-lt"/>
              </a:rPr>
              <a:t>résoudre</a:t>
            </a:r>
            <a:r>
              <a:rPr lang="en-US" dirty="0">
                <a:ea typeface="+mn-lt"/>
                <a:cs typeface="+mn-lt"/>
              </a:rPr>
              <a:t> des </a:t>
            </a:r>
            <a:r>
              <a:rPr lang="en-US" dirty="0" err="1">
                <a:ea typeface="+mn-lt"/>
                <a:cs typeface="+mn-lt"/>
              </a:rPr>
              <a:t>problèmes</a:t>
            </a:r>
            <a:r>
              <a:rPr lang="en-US" dirty="0">
                <a:ea typeface="+mn-lt"/>
                <a:cs typeface="+mn-lt"/>
              </a:rPr>
              <a:t>. Lors de </a:t>
            </a:r>
            <a:r>
              <a:rPr lang="en-US" dirty="0" err="1">
                <a:ea typeface="+mn-lt"/>
                <a:cs typeface="+mn-lt"/>
              </a:rPr>
              <a:t>cette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journée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venez</a:t>
            </a:r>
            <a:r>
              <a:rPr lang="en-US" dirty="0">
                <a:ea typeface="+mn-lt"/>
                <a:cs typeface="+mn-lt"/>
              </a:rPr>
              <a:t> explorer le </a:t>
            </a:r>
            <a:r>
              <a:rPr lang="en-US" dirty="0" err="1">
                <a:ea typeface="+mn-lt"/>
                <a:cs typeface="+mn-lt"/>
              </a:rPr>
              <a:t>potentiel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créatif</a:t>
            </a:r>
            <a:r>
              <a:rPr lang="en-US" dirty="0">
                <a:ea typeface="+mn-lt"/>
                <a:cs typeface="+mn-lt"/>
              </a:rPr>
              <a:t> de </a:t>
            </a:r>
            <a:r>
              <a:rPr lang="en-US" dirty="0" err="1">
                <a:ea typeface="+mn-lt"/>
                <a:cs typeface="+mn-lt"/>
              </a:rPr>
              <a:t>l’iPad</a:t>
            </a:r>
            <a:r>
              <a:rPr lang="en-US" dirty="0">
                <a:ea typeface="+mn-lt"/>
                <a:cs typeface="+mn-lt"/>
              </a:rPr>
              <a:t> pour </a:t>
            </a:r>
            <a:r>
              <a:rPr lang="en-US" dirty="0" err="1">
                <a:ea typeface="+mn-lt"/>
                <a:cs typeface="+mn-lt"/>
              </a:rPr>
              <a:t>éveiller</a:t>
            </a:r>
            <a:r>
              <a:rPr lang="en-US" dirty="0">
                <a:ea typeface="+mn-lt"/>
                <a:cs typeface="+mn-lt"/>
              </a:rPr>
              <a:t> la </a:t>
            </a:r>
            <a:r>
              <a:rPr lang="en-US" dirty="0" err="1">
                <a:ea typeface="+mn-lt"/>
                <a:cs typeface="+mn-lt"/>
              </a:rPr>
              <a:t>créativité</a:t>
            </a:r>
            <a:r>
              <a:rPr lang="en-US" dirty="0">
                <a:ea typeface="+mn-lt"/>
                <a:cs typeface="+mn-lt"/>
              </a:rPr>
              <a:t> qui </a:t>
            </a:r>
            <a:r>
              <a:rPr lang="en-US" dirty="0" err="1">
                <a:ea typeface="+mn-lt"/>
                <a:cs typeface="+mn-lt"/>
              </a:rPr>
              <a:t>sommeille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en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chacun</a:t>
            </a:r>
            <a:r>
              <a:rPr lang="en-US" dirty="0">
                <a:ea typeface="+mn-lt"/>
                <a:cs typeface="+mn-lt"/>
              </a:rPr>
              <a:t> de </a:t>
            </a:r>
            <a:r>
              <a:rPr lang="en-US" dirty="0" err="1">
                <a:ea typeface="+mn-lt"/>
                <a:cs typeface="+mn-lt"/>
              </a:rPr>
              <a:t>vos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apprenants</a:t>
            </a:r>
            <a:r>
              <a:rPr lang="en-US" dirty="0">
                <a:ea typeface="+mn-lt"/>
                <a:cs typeface="+mn-lt"/>
              </a:rPr>
              <a:t> et </a:t>
            </a:r>
            <a:r>
              <a:rPr lang="en-US" dirty="0" err="1">
                <a:ea typeface="+mn-lt"/>
                <a:cs typeface="+mn-lt"/>
              </a:rPr>
              <a:t>élargir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leur</a:t>
            </a:r>
            <a:r>
              <a:rPr lang="en-US" dirty="0">
                <a:ea typeface="+mn-lt"/>
                <a:cs typeface="+mn-lt"/>
              </a:rPr>
              <a:t> champ </a:t>
            </a:r>
            <a:r>
              <a:rPr lang="en-US" dirty="0" err="1">
                <a:ea typeface="+mn-lt"/>
                <a:cs typeface="+mn-lt"/>
              </a:rPr>
              <a:t>d’exploration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trouver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leur</a:t>
            </a:r>
            <a:r>
              <a:rPr lang="en-US" dirty="0">
                <a:ea typeface="+mn-lt"/>
                <a:cs typeface="+mn-lt"/>
              </a:rPr>
              <a:t> propre </a:t>
            </a:r>
            <a:r>
              <a:rPr lang="en-US" dirty="0" err="1">
                <a:ea typeface="+mn-lt"/>
                <a:cs typeface="+mn-lt"/>
              </a:rPr>
              <a:t>voix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déployer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leur</a:t>
            </a:r>
            <a:r>
              <a:rPr lang="en-US" dirty="0">
                <a:ea typeface="+mn-lt"/>
                <a:cs typeface="+mn-lt"/>
              </a:rPr>
              <a:t> imagination et faire des liens </a:t>
            </a:r>
            <a:r>
              <a:rPr lang="en-US" dirty="0" err="1">
                <a:ea typeface="+mn-lt"/>
                <a:cs typeface="+mn-lt"/>
              </a:rPr>
              <a:t>comme</a:t>
            </a:r>
            <a:r>
              <a:rPr lang="en-US" dirty="0">
                <a:ea typeface="+mn-lt"/>
                <a:cs typeface="+mn-lt"/>
              </a:rPr>
              <a:t> jamais </a:t>
            </a:r>
            <a:r>
              <a:rPr lang="en-US" dirty="0" err="1">
                <a:ea typeface="+mn-lt"/>
                <a:cs typeface="+mn-lt"/>
              </a:rPr>
              <a:t>auparavant</a:t>
            </a:r>
            <a:r>
              <a:rPr lang="en-US" dirty="0">
                <a:ea typeface="+mn-lt"/>
                <a:cs typeface="+mn-lt"/>
              </a:rPr>
              <a:t>. Vous </a:t>
            </a:r>
            <a:r>
              <a:rPr lang="en-US" dirty="0" err="1">
                <a:ea typeface="+mn-lt"/>
                <a:cs typeface="+mn-lt"/>
              </a:rPr>
              <a:t>découvrirez</a:t>
            </a:r>
            <a:r>
              <a:rPr lang="en-US" dirty="0">
                <a:ea typeface="+mn-lt"/>
                <a:cs typeface="+mn-lt"/>
              </a:rPr>
              <a:t> des </a:t>
            </a:r>
            <a:r>
              <a:rPr lang="en-US" dirty="0" err="1">
                <a:ea typeface="+mn-lt"/>
                <a:cs typeface="+mn-lt"/>
              </a:rPr>
              <a:t>leçons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attrayantes</a:t>
            </a:r>
            <a:r>
              <a:rPr lang="en-US" dirty="0">
                <a:ea typeface="+mn-lt"/>
                <a:cs typeface="+mn-lt"/>
              </a:rPr>
              <a:t> qui </a:t>
            </a:r>
            <a:r>
              <a:rPr lang="en-US" dirty="0" err="1">
                <a:ea typeface="+mn-lt"/>
                <a:cs typeface="+mn-lt"/>
              </a:rPr>
              <a:t>introduisent</a:t>
            </a:r>
            <a:r>
              <a:rPr lang="en-US" dirty="0">
                <a:ea typeface="+mn-lt"/>
                <a:cs typeface="+mn-lt"/>
              </a:rPr>
              <a:t> des </a:t>
            </a:r>
            <a:r>
              <a:rPr lang="en-US" dirty="0" err="1">
                <a:ea typeface="+mn-lt"/>
                <a:cs typeface="+mn-lt"/>
              </a:rPr>
              <a:t>compétences</a:t>
            </a:r>
            <a:r>
              <a:rPr lang="en-US" dirty="0">
                <a:ea typeface="+mn-lt"/>
                <a:cs typeface="+mn-lt"/>
              </a:rPr>
              <a:t> et techniques de base </a:t>
            </a:r>
            <a:r>
              <a:rPr lang="en-US" dirty="0" err="1">
                <a:ea typeface="+mn-lt"/>
                <a:cs typeface="+mn-lt"/>
              </a:rPr>
              <a:t>en</a:t>
            </a:r>
            <a:r>
              <a:rPr lang="en-US" dirty="0">
                <a:ea typeface="+mn-lt"/>
                <a:cs typeface="+mn-lt"/>
              </a:rPr>
              <a:t> photo, </a:t>
            </a:r>
            <a:r>
              <a:rPr lang="en-US" dirty="0" err="1">
                <a:ea typeface="+mn-lt"/>
                <a:cs typeface="+mn-lt"/>
              </a:rPr>
              <a:t>vidéo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balado</a:t>
            </a:r>
            <a:r>
              <a:rPr lang="en-US" dirty="0">
                <a:ea typeface="+mn-lt"/>
                <a:cs typeface="+mn-lt"/>
              </a:rPr>
              <a:t> et dessin à </a:t>
            </a:r>
            <a:r>
              <a:rPr lang="en-US" dirty="0" err="1">
                <a:ea typeface="+mn-lt"/>
                <a:cs typeface="+mn-lt"/>
              </a:rPr>
              <a:t>l’aide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d’applications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gratuites</a:t>
            </a:r>
            <a:r>
              <a:rPr lang="en-US" dirty="0">
                <a:ea typeface="+mn-lt"/>
                <a:cs typeface="+mn-lt"/>
              </a:rPr>
              <a:t> qui </a:t>
            </a:r>
            <a:r>
              <a:rPr lang="en-US" dirty="0" err="1">
                <a:ea typeface="+mn-lt"/>
                <a:cs typeface="+mn-lt"/>
              </a:rPr>
              <a:t>viennent</a:t>
            </a:r>
            <a:r>
              <a:rPr lang="en-US" dirty="0">
                <a:ea typeface="+mn-lt"/>
                <a:cs typeface="+mn-lt"/>
              </a:rPr>
              <a:t> avec </a:t>
            </a:r>
            <a:r>
              <a:rPr lang="en-US" dirty="0" err="1">
                <a:ea typeface="+mn-lt"/>
                <a:cs typeface="+mn-lt"/>
              </a:rPr>
              <a:t>l’iPad</a:t>
            </a:r>
            <a:r>
              <a:rPr lang="en-US" dirty="0">
                <a:ea typeface="+mn-lt"/>
                <a:cs typeface="+mn-lt"/>
              </a:rPr>
              <a:t>. Vous </a:t>
            </a:r>
            <a:r>
              <a:rPr lang="en-US" dirty="0" err="1">
                <a:ea typeface="+mn-lt"/>
                <a:cs typeface="+mn-lt"/>
              </a:rPr>
              <a:t>expérimentez</a:t>
            </a:r>
            <a:r>
              <a:rPr lang="en-US" dirty="0">
                <a:ea typeface="+mn-lt"/>
                <a:cs typeface="+mn-lt"/>
              </a:rPr>
              <a:t> les </a:t>
            </a:r>
            <a:r>
              <a:rPr lang="en-US" dirty="0" err="1">
                <a:ea typeface="+mn-lt"/>
                <a:cs typeface="+mn-lt"/>
              </a:rPr>
              <a:t>avantages</a:t>
            </a:r>
            <a:r>
              <a:rPr lang="en-US" dirty="0">
                <a:ea typeface="+mn-lt"/>
                <a:cs typeface="+mn-lt"/>
              </a:rPr>
              <a:t> de la </a:t>
            </a:r>
            <a:r>
              <a:rPr lang="en-US" dirty="0" err="1">
                <a:ea typeface="+mn-lt"/>
                <a:cs typeface="+mn-lt"/>
              </a:rPr>
              <a:t>mobilité</a:t>
            </a:r>
            <a:r>
              <a:rPr lang="en-US" dirty="0">
                <a:ea typeface="+mn-lt"/>
                <a:cs typeface="+mn-lt"/>
              </a:rPr>
              <a:t> de </a:t>
            </a:r>
            <a:r>
              <a:rPr lang="en-US" dirty="0" err="1">
                <a:ea typeface="+mn-lt"/>
                <a:cs typeface="+mn-lt"/>
              </a:rPr>
              <a:t>l’iPad</a:t>
            </a:r>
            <a:r>
              <a:rPr lang="en-US" dirty="0">
                <a:ea typeface="+mn-lt"/>
                <a:cs typeface="+mn-lt"/>
              </a:rPr>
              <a:t> qui </a:t>
            </a:r>
            <a:r>
              <a:rPr lang="en-US" dirty="0" err="1">
                <a:ea typeface="+mn-lt"/>
                <a:cs typeface="+mn-lt"/>
              </a:rPr>
              <a:t>permet</a:t>
            </a:r>
            <a:r>
              <a:rPr lang="en-US" dirty="0">
                <a:ea typeface="+mn-lt"/>
                <a:cs typeface="+mn-lt"/>
              </a:rPr>
              <a:t> de </a:t>
            </a:r>
            <a:r>
              <a:rPr lang="en-US" dirty="0" err="1">
                <a:ea typeface="+mn-lt"/>
                <a:cs typeface="+mn-lt"/>
              </a:rPr>
              <a:t>relier</a:t>
            </a:r>
            <a:r>
              <a:rPr lang="en-US" dirty="0">
                <a:ea typeface="+mn-lt"/>
                <a:cs typeface="+mn-lt"/>
              </a:rPr>
              <a:t> les </a:t>
            </a:r>
            <a:r>
              <a:rPr lang="en-US" dirty="0" err="1">
                <a:ea typeface="+mn-lt"/>
                <a:cs typeface="+mn-lt"/>
              </a:rPr>
              <a:t>apprentissages</a:t>
            </a:r>
            <a:r>
              <a:rPr lang="en-US" dirty="0">
                <a:ea typeface="+mn-lt"/>
                <a:cs typeface="+mn-lt"/>
              </a:rPr>
              <a:t> au monde </a:t>
            </a:r>
            <a:r>
              <a:rPr lang="en-US" dirty="0" err="1">
                <a:ea typeface="+mn-lt"/>
                <a:cs typeface="+mn-lt"/>
              </a:rPr>
              <a:t>réel</a:t>
            </a:r>
            <a:r>
              <a:rPr lang="en-US" dirty="0">
                <a:ea typeface="+mn-lt"/>
                <a:cs typeface="+mn-lt"/>
              </a:rPr>
              <a:t>. Vous </a:t>
            </a:r>
            <a:r>
              <a:rPr lang="en-US" dirty="0" err="1">
                <a:ea typeface="+mn-lt"/>
                <a:cs typeface="+mn-lt"/>
              </a:rPr>
              <a:t>verrez</a:t>
            </a:r>
            <a:r>
              <a:rPr lang="en-US" dirty="0">
                <a:ea typeface="+mn-lt"/>
                <a:cs typeface="+mn-lt"/>
              </a:rPr>
              <a:t> comment </a:t>
            </a:r>
            <a:r>
              <a:rPr lang="en-US" dirty="0" err="1">
                <a:ea typeface="+mn-lt"/>
                <a:cs typeface="+mn-lt"/>
              </a:rPr>
              <a:t>intégrer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ces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projets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en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mathématiques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en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langues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en</a:t>
            </a:r>
            <a:r>
              <a:rPr lang="en-US" dirty="0">
                <a:ea typeface="+mn-lt"/>
                <a:cs typeface="+mn-lt"/>
              </a:rPr>
              <a:t> sciences et </a:t>
            </a:r>
            <a:r>
              <a:rPr lang="en-US" dirty="0" err="1">
                <a:ea typeface="+mn-lt"/>
                <a:cs typeface="+mn-lt"/>
              </a:rPr>
              <a:t>en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univers</a:t>
            </a:r>
            <a:r>
              <a:rPr lang="en-US" dirty="0">
                <a:ea typeface="+mn-lt"/>
                <a:cs typeface="+mn-lt"/>
              </a:rPr>
              <a:t> social. Notre </a:t>
            </a:r>
            <a:r>
              <a:rPr lang="en-US" dirty="0" err="1">
                <a:ea typeface="+mn-lt"/>
                <a:cs typeface="+mn-lt"/>
              </a:rPr>
              <a:t>objectif</a:t>
            </a:r>
            <a:r>
              <a:rPr lang="en-US" dirty="0">
                <a:ea typeface="+mn-lt"/>
                <a:cs typeface="+mn-lt"/>
              </a:rPr>
              <a:t> sera que </a:t>
            </a:r>
            <a:r>
              <a:rPr lang="en-US" dirty="0" err="1">
                <a:ea typeface="+mn-lt"/>
                <a:cs typeface="+mn-lt"/>
              </a:rPr>
              <a:t>vous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quittiez</a:t>
            </a:r>
            <a:r>
              <a:rPr lang="en-US" dirty="0">
                <a:ea typeface="+mn-lt"/>
                <a:cs typeface="+mn-lt"/>
              </a:rPr>
              <a:t> la </a:t>
            </a:r>
            <a:r>
              <a:rPr lang="en-US" dirty="0" err="1">
                <a:ea typeface="+mn-lt"/>
                <a:cs typeface="+mn-lt"/>
              </a:rPr>
              <a:t>journée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inspirés</a:t>
            </a:r>
            <a:r>
              <a:rPr lang="en-US" dirty="0">
                <a:ea typeface="+mn-lt"/>
                <a:cs typeface="+mn-lt"/>
              </a:rPr>
              <a:t>  </a:t>
            </a:r>
            <a:r>
              <a:rPr lang="en-US" dirty="0" err="1">
                <a:ea typeface="+mn-lt"/>
                <a:cs typeface="+mn-lt"/>
              </a:rPr>
              <a:t>d’apporter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une</a:t>
            </a:r>
            <a:r>
              <a:rPr lang="en-US" dirty="0">
                <a:ea typeface="+mn-lt"/>
                <a:cs typeface="+mn-lt"/>
              </a:rPr>
              <a:t> expression </a:t>
            </a:r>
            <a:r>
              <a:rPr lang="en-US" dirty="0" err="1">
                <a:ea typeface="+mn-lt"/>
                <a:cs typeface="+mn-lt"/>
              </a:rPr>
              <a:t>créative</a:t>
            </a:r>
            <a:r>
              <a:rPr lang="en-US" dirty="0">
                <a:ea typeface="+mn-lt"/>
                <a:cs typeface="+mn-lt"/>
              </a:rPr>
              <a:t> à </a:t>
            </a:r>
            <a:r>
              <a:rPr lang="en-US" dirty="0" err="1">
                <a:ea typeface="+mn-lt"/>
                <a:cs typeface="+mn-lt"/>
              </a:rPr>
              <a:t>chaque</a:t>
            </a:r>
            <a:r>
              <a:rPr lang="en-US" dirty="0">
                <a:ea typeface="+mn-lt"/>
                <a:cs typeface="+mn-lt"/>
              </a:rPr>
              <a:t> matière et, surtout, à </a:t>
            </a:r>
            <a:r>
              <a:rPr lang="en-US" dirty="0" err="1">
                <a:ea typeface="+mn-lt"/>
                <a:cs typeface="+mn-lt"/>
              </a:rPr>
              <a:t>chaque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élève</a:t>
            </a:r>
            <a:r>
              <a:rPr lang="en-US" dirty="0">
                <a:ea typeface="+mn-lt"/>
                <a:cs typeface="+mn-lt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3685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Aquops</vt:lpstr>
      <vt:lpstr>Nom de l'atelier avec son numéro</vt:lpstr>
      <vt:lpstr>D'ou vienne t'il</vt:lpstr>
      <vt:lpstr>Hyperien avec leur nom</vt:lpstr>
      <vt:lpstr>Photo</vt:lpstr>
      <vt:lpstr>Appréciation</vt:lpstr>
      <vt:lpstr>Résumer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63</cp:revision>
  <dcterms:created xsi:type="dcterms:W3CDTF">2022-03-31T19:02:23Z</dcterms:created>
  <dcterms:modified xsi:type="dcterms:W3CDTF">2022-03-31T19:50:33Z</dcterms:modified>
</cp:coreProperties>
</file>