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A12D5-C23F-4780-AA4E-E9299731D896}" v="160" dt="2022-03-31T19:37:56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Aquops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Justin Villeneuve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3114-A98B-12ED-7F30-C2604C5C8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de </a:t>
            </a:r>
            <a:r>
              <a:rPr lang="en-US" dirty="0" err="1">
                <a:cs typeface="Calibri Light"/>
              </a:rPr>
              <a:t>l'atelier</a:t>
            </a:r>
            <a:r>
              <a:rPr lang="en-US" dirty="0">
                <a:cs typeface="Calibri Light"/>
              </a:rPr>
              <a:t> avec son </a:t>
            </a:r>
            <a:r>
              <a:rPr lang="en-US" dirty="0" err="1">
                <a:cs typeface="Calibri Light"/>
              </a:rPr>
              <a:t>numéro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FCE03-7B88-A450-2DF8-0CC53D8C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117 </a:t>
            </a:r>
            <a:r>
              <a:rPr lang="en-US" dirty="0" err="1"/>
              <a:t>Apprentissages</a:t>
            </a:r>
            <a:r>
              <a:rPr lang="en-US" dirty="0"/>
              <a:t> riches, </a:t>
            </a:r>
            <a:r>
              <a:rPr lang="en-US" dirty="0" err="1"/>
              <a:t>actifs</a:t>
            </a:r>
            <a:r>
              <a:rPr lang="en-US" dirty="0"/>
              <a:t> et </a:t>
            </a:r>
            <a:r>
              <a:rPr lang="en-US" dirty="0" err="1"/>
              <a:t>créatifs</a:t>
            </a:r>
            <a:r>
              <a:rPr lang="en-US" dirty="0"/>
              <a:t> avec iPad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100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4A18E-5D2D-AEEF-C151-CA7381E39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D'ou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vienne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t'il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2C556-B757-85BC-0474-C4512E4F8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Québec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8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B4B1-2DF6-48E8-A968-44CDD53C6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Hyperien</a:t>
            </a:r>
            <a:r>
              <a:rPr lang="en-US" dirty="0">
                <a:cs typeface="Calibri Light"/>
              </a:rPr>
              <a:t> avec </a:t>
            </a:r>
            <a:r>
              <a:rPr lang="en-US" dirty="0" err="1">
                <a:cs typeface="Calibri Light"/>
              </a:rPr>
              <a:t>leur</a:t>
            </a:r>
            <a:r>
              <a:rPr lang="en-US" dirty="0">
                <a:cs typeface="Calibri Light"/>
              </a:rPr>
              <a:t> nom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593C2-EF82-DC31-C58F-0F99F9F37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/>
              <a:t>Annie Martin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dirty="0" err="1">
                <a:ea typeface="+mn-lt"/>
                <a:cs typeface="+mn-lt"/>
              </a:rPr>
              <a:t>Directrice</a:t>
            </a:r>
            <a:r>
              <a:rPr lang="en-US" dirty="0">
                <a:ea typeface="+mn-lt"/>
                <a:cs typeface="+mn-lt"/>
              </a:rPr>
              <a:t> du </a:t>
            </a:r>
            <a:r>
              <a:rPr lang="en-US" dirty="0" err="1">
                <a:ea typeface="+mn-lt"/>
                <a:cs typeface="+mn-lt"/>
              </a:rPr>
              <a:t>développement</a:t>
            </a:r>
            <a:r>
              <a:rPr lang="en-US" dirty="0">
                <a:ea typeface="+mn-lt"/>
                <a:cs typeface="+mn-lt"/>
              </a:rPr>
              <a:t>, leadership et </a:t>
            </a:r>
            <a:r>
              <a:rPr lang="en-US" dirty="0" err="1">
                <a:ea typeface="+mn-lt"/>
                <a:cs typeface="+mn-lt"/>
              </a:rPr>
              <a:t>apprentissages</a:t>
            </a:r>
            <a:endParaRPr lang="en-US" dirty="0" err="1"/>
          </a:p>
          <a:p>
            <a:pPr algn="ctr"/>
            <a:r>
              <a:rPr lang="en-US" dirty="0">
                <a:ea typeface="+mn-lt"/>
                <a:cs typeface="+mn-lt"/>
              </a:rPr>
              <a:t>Apple Canada Inc.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54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8C83DBD-79C3-B94D-9E6A-E8C9E250DD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5" y="3130"/>
            <a:ext cx="12185349" cy="686051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E73AF-1DF0-DBAB-FBFC-ABCE7D568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87" y="1184634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2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426D3-079C-EB25-A123-76FDEDCC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Appréciation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542E5-AA32-E0E2-1769-C55BBFCCC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Les </a:t>
            </a:r>
            <a:r>
              <a:rPr lang="en-US" dirty="0" err="1">
                <a:cs typeface="Calibri"/>
              </a:rPr>
              <a:t>ipad</a:t>
            </a:r>
            <a:r>
              <a:rPr lang="en-US" dirty="0">
                <a:cs typeface="Calibri"/>
              </a:rPr>
              <a:t> ne </a:t>
            </a:r>
            <a:r>
              <a:rPr lang="en-US" dirty="0" err="1">
                <a:cs typeface="Calibri"/>
              </a:rPr>
              <a:t>m'intérése</a:t>
            </a:r>
            <a:r>
              <a:rPr lang="en-US" dirty="0">
                <a:cs typeface="Calibri"/>
              </a:rPr>
              <a:t> pas pour que </a:t>
            </a:r>
            <a:r>
              <a:rPr lang="en-US" dirty="0" err="1">
                <a:cs typeface="Calibri"/>
              </a:rPr>
              <a:t>j'aime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</a:t>
            </a:r>
          </a:p>
        </p:txBody>
      </p:sp>
    </p:spTree>
    <p:extLst>
      <p:ext uri="{BB962C8B-B14F-4D97-AF65-F5344CB8AC3E}">
        <p14:creationId xmlns:p14="http://schemas.microsoft.com/office/powerpoint/2010/main" val="382375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B203-16E2-9BE7-E759-92222F6B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Résumer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1CEBB-4407-ACD9-C364-6BAF7783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Pour </a:t>
            </a:r>
            <a:r>
              <a:rPr lang="en-US" dirty="0" err="1">
                <a:ea typeface="+mn-lt"/>
                <a:cs typeface="+mn-lt"/>
              </a:rPr>
              <a:t>s’épanouir</a:t>
            </a:r>
            <a:r>
              <a:rPr lang="en-US" dirty="0">
                <a:ea typeface="+mn-lt"/>
                <a:cs typeface="+mn-lt"/>
              </a:rPr>
              <a:t> dans le monde </a:t>
            </a:r>
            <a:r>
              <a:rPr lang="en-US" dirty="0" err="1">
                <a:ea typeface="+mn-lt"/>
                <a:cs typeface="+mn-lt"/>
              </a:rPr>
              <a:t>d’aujourd’hui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façonner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celui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demain</a:t>
            </a:r>
            <a:r>
              <a:rPr lang="en-US" dirty="0">
                <a:ea typeface="+mn-lt"/>
                <a:cs typeface="+mn-lt"/>
              </a:rPr>
              <a:t>, les </a:t>
            </a:r>
            <a:r>
              <a:rPr lang="en-US" dirty="0" err="1">
                <a:ea typeface="+mn-lt"/>
                <a:cs typeface="+mn-lt"/>
              </a:rPr>
              <a:t>jeunes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doivent</a:t>
            </a:r>
            <a:r>
              <a:rPr lang="en-US" dirty="0">
                <a:ea typeface="+mn-lt"/>
                <a:cs typeface="+mn-lt"/>
              </a:rPr>
              <a:t> exploiter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potentiel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créatif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apprendre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s’exprimer</a:t>
            </a:r>
            <a:r>
              <a:rPr lang="en-US" dirty="0">
                <a:ea typeface="+mn-lt"/>
                <a:cs typeface="+mn-lt"/>
              </a:rPr>
              <a:t> de manière nouvelle et </a:t>
            </a:r>
            <a:r>
              <a:rPr lang="en-US" dirty="0" err="1">
                <a:ea typeface="+mn-lt"/>
                <a:cs typeface="+mn-lt"/>
              </a:rPr>
              <a:t>innovante</a:t>
            </a:r>
            <a:r>
              <a:rPr lang="en-US" dirty="0">
                <a:ea typeface="+mn-lt"/>
                <a:cs typeface="+mn-lt"/>
              </a:rPr>
              <a:t>. De </a:t>
            </a:r>
            <a:r>
              <a:rPr lang="en-US" dirty="0" err="1">
                <a:ea typeface="+mn-lt"/>
                <a:cs typeface="+mn-lt"/>
              </a:rPr>
              <a:t>nombreuses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recherches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confirment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l’expression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créative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stimule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l’engagement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. En </a:t>
            </a:r>
            <a:r>
              <a:rPr lang="en-US" dirty="0" err="1">
                <a:ea typeface="+mn-lt"/>
                <a:cs typeface="+mn-lt"/>
              </a:rPr>
              <a:t>motivant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ainsi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jeunes</a:t>
            </a:r>
            <a:r>
              <a:rPr lang="en-US" dirty="0">
                <a:ea typeface="+mn-lt"/>
                <a:cs typeface="+mn-lt"/>
              </a:rPr>
              <a:t>, on les </a:t>
            </a:r>
            <a:r>
              <a:rPr lang="en-US" dirty="0" err="1">
                <a:ea typeface="+mn-lt"/>
                <a:cs typeface="+mn-lt"/>
              </a:rPr>
              <a:t>pousse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s’approprier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leurs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, et on les aide à </a:t>
            </a:r>
            <a:r>
              <a:rPr lang="en-US" dirty="0" err="1">
                <a:ea typeface="+mn-lt"/>
                <a:cs typeface="+mn-lt"/>
              </a:rPr>
              <a:t>mieux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communiquer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collaborer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résoudre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problèmes</a:t>
            </a:r>
            <a:r>
              <a:rPr lang="en-US" dirty="0">
                <a:ea typeface="+mn-lt"/>
                <a:cs typeface="+mn-lt"/>
              </a:rPr>
              <a:t>. Lors de </a:t>
            </a:r>
            <a:r>
              <a:rPr lang="en-US" dirty="0" err="1">
                <a:ea typeface="+mn-lt"/>
                <a:cs typeface="+mn-lt"/>
              </a:rPr>
              <a:t>cette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journée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venez</a:t>
            </a:r>
            <a:r>
              <a:rPr lang="en-US" dirty="0">
                <a:ea typeface="+mn-lt"/>
                <a:cs typeface="+mn-lt"/>
              </a:rPr>
              <a:t> explorer le </a:t>
            </a:r>
            <a:r>
              <a:rPr lang="en-US" dirty="0" err="1">
                <a:ea typeface="+mn-lt"/>
                <a:cs typeface="+mn-lt"/>
              </a:rPr>
              <a:t>potentiel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créatif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l’iPad</a:t>
            </a:r>
            <a:r>
              <a:rPr lang="en-US" dirty="0">
                <a:ea typeface="+mn-lt"/>
                <a:cs typeface="+mn-lt"/>
              </a:rPr>
              <a:t> pour </a:t>
            </a:r>
            <a:r>
              <a:rPr lang="en-US" dirty="0" err="1">
                <a:ea typeface="+mn-lt"/>
                <a:cs typeface="+mn-lt"/>
              </a:rPr>
              <a:t>éveiller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créativité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sommeille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chacun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vos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apprenants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élargir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champ </a:t>
            </a:r>
            <a:r>
              <a:rPr lang="en-US" dirty="0" err="1">
                <a:ea typeface="+mn-lt"/>
                <a:cs typeface="+mn-lt"/>
              </a:rPr>
              <a:t>d’exploration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trouver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propre </a:t>
            </a:r>
            <a:r>
              <a:rPr lang="en-US" dirty="0" err="1">
                <a:ea typeface="+mn-lt"/>
                <a:cs typeface="+mn-lt"/>
              </a:rPr>
              <a:t>voix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déployer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imagination et faire des liens </a:t>
            </a:r>
            <a:r>
              <a:rPr lang="en-US" dirty="0" err="1">
                <a:ea typeface="+mn-lt"/>
                <a:cs typeface="+mn-lt"/>
              </a:rPr>
              <a:t>comme</a:t>
            </a:r>
            <a:r>
              <a:rPr lang="en-US" dirty="0">
                <a:ea typeface="+mn-lt"/>
                <a:cs typeface="+mn-lt"/>
              </a:rPr>
              <a:t> jamais </a:t>
            </a:r>
            <a:r>
              <a:rPr lang="en-US" dirty="0" err="1">
                <a:ea typeface="+mn-lt"/>
                <a:cs typeface="+mn-lt"/>
              </a:rPr>
              <a:t>auparavant</a:t>
            </a:r>
            <a:r>
              <a:rPr lang="en-US" dirty="0">
                <a:ea typeface="+mn-lt"/>
                <a:cs typeface="+mn-lt"/>
              </a:rPr>
              <a:t>. Vous </a:t>
            </a:r>
            <a:r>
              <a:rPr lang="en-US" dirty="0" err="1">
                <a:ea typeface="+mn-lt"/>
                <a:cs typeface="+mn-lt"/>
              </a:rPr>
              <a:t>découvrirez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leçons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attrayantes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introduisent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compétences</a:t>
            </a:r>
            <a:r>
              <a:rPr lang="en-US" dirty="0">
                <a:ea typeface="+mn-lt"/>
                <a:cs typeface="+mn-lt"/>
              </a:rPr>
              <a:t> et techniques de base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photo, </a:t>
            </a:r>
            <a:r>
              <a:rPr lang="en-US" dirty="0" err="1">
                <a:ea typeface="+mn-lt"/>
                <a:cs typeface="+mn-lt"/>
              </a:rPr>
              <a:t>vidéo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balado</a:t>
            </a:r>
            <a:r>
              <a:rPr lang="en-US" dirty="0">
                <a:ea typeface="+mn-lt"/>
                <a:cs typeface="+mn-lt"/>
              </a:rPr>
              <a:t> et dessin à </a:t>
            </a:r>
            <a:r>
              <a:rPr lang="en-US" dirty="0" err="1">
                <a:ea typeface="+mn-lt"/>
                <a:cs typeface="+mn-lt"/>
              </a:rPr>
              <a:t>l’aide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d’applications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gratuites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viennent</a:t>
            </a:r>
            <a:r>
              <a:rPr lang="en-US" dirty="0">
                <a:ea typeface="+mn-lt"/>
                <a:cs typeface="+mn-lt"/>
              </a:rPr>
              <a:t> avec </a:t>
            </a:r>
            <a:r>
              <a:rPr lang="en-US" dirty="0" err="1">
                <a:ea typeface="+mn-lt"/>
                <a:cs typeface="+mn-lt"/>
              </a:rPr>
              <a:t>l’iPad</a:t>
            </a:r>
            <a:r>
              <a:rPr lang="en-US" dirty="0">
                <a:ea typeface="+mn-lt"/>
                <a:cs typeface="+mn-lt"/>
              </a:rPr>
              <a:t>. Vous </a:t>
            </a:r>
            <a:r>
              <a:rPr lang="en-US" dirty="0" err="1">
                <a:ea typeface="+mn-lt"/>
                <a:cs typeface="+mn-lt"/>
              </a:rPr>
              <a:t>expérimentez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avantages</a:t>
            </a:r>
            <a:r>
              <a:rPr lang="en-US" dirty="0">
                <a:ea typeface="+mn-lt"/>
                <a:cs typeface="+mn-lt"/>
              </a:rPr>
              <a:t> de la </a:t>
            </a:r>
            <a:r>
              <a:rPr lang="en-US" dirty="0" err="1">
                <a:ea typeface="+mn-lt"/>
                <a:cs typeface="+mn-lt"/>
              </a:rPr>
              <a:t>mobilité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l’iPad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permet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relier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 au monde </a:t>
            </a:r>
            <a:r>
              <a:rPr lang="en-US" dirty="0" err="1">
                <a:ea typeface="+mn-lt"/>
                <a:cs typeface="+mn-lt"/>
              </a:rPr>
              <a:t>réel</a:t>
            </a:r>
            <a:r>
              <a:rPr lang="en-US" dirty="0">
                <a:ea typeface="+mn-lt"/>
                <a:cs typeface="+mn-lt"/>
              </a:rPr>
              <a:t>. Vous </a:t>
            </a:r>
            <a:r>
              <a:rPr lang="en-US" dirty="0" err="1">
                <a:ea typeface="+mn-lt"/>
                <a:cs typeface="+mn-lt"/>
              </a:rPr>
              <a:t>verrez</a:t>
            </a:r>
            <a:r>
              <a:rPr lang="en-US" dirty="0">
                <a:ea typeface="+mn-lt"/>
                <a:cs typeface="+mn-lt"/>
              </a:rPr>
              <a:t> comment </a:t>
            </a:r>
            <a:r>
              <a:rPr lang="en-US" dirty="0" err="1">
                <a:ea typeface="+mn-lt"/>
                <a:cs typeface="+mn-lt"/>
              </a:rPr>
              <a:t>intégrer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projets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langues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sciences et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univers</a:t>
            </a:r>
            <a:r>
              <a:rPr lang="en-US" dirty="0">
                <a:ea typeface="+mn-lt"/>
                <a:cs typeface="+mn-lt"/>
              </a:rPr>
              <a:t> social. Notre </a:t>
            </a:r>
            <a:r>
              <a:rPr lang="en-US" dirty="0" err="1">
                <a:ea typeface="+mn-lt"/>
                <a:cs typeface="+mn-lt"/>
              </a:rPr>
              <a:t>objectif</a:t>
            </a:r>
            <a:r>
              <a:rPr lang="en-US" dirty="0">
                <a:ea typeface="+mn-lt"/>
                <a:cs typeface="+mn-lt"/>
              </a:rPr>
              <a:t> sera que </a:t>
            </a:r>
            <a:r>
              <a:rPr lang="en-US" dirty="0" err="1">
                <a:ea typeface="+mn-lt"/>
                <a:cs typeface="+mn-lt"/>
              </a:rPr>
              <a:t>vous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quittiez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journée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inspirés</a:t>
            </a:r>
            <a:r>
              <a:rPr lang="en-US" dirty="0">
                <a:ea typeface="+mn-lt"/>
                <a:cs typeface="+mn-lt"/>
              </a:rPr>
              <a:t>  </a:t>
            </a:r>
            <a:r>
              <a:rPr lang="en-US" dirty="0" err="1">
                <a:ea typeface="+mn-lt"/>
                <a:cs typeface="+mn-lt"/>
              </a:rPr>
              <a:t>d’apporter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expression </a:t>
            </a:r>
            <a:r>
              <a:rPr lang="en-US" dirty="0" err="1">
                <a:ea typeface="+mn-lt"/>
                <a:cs typeface="+mn-lt"/>
              </a:rPr>
              <a:t>créative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chaque</a:t>
            </a:r>
            <a:r>
              <a:rPr lang="en-US" dirty="0">
                <a:ea typeface="+mn-lt"/>
                <a:cs typeface="+mn-lt"/>
              </a:rPr>
              <a:t> matière et, surtout, à </a:t>
            </a:r>
            <a:r>
              <a:rPr lang="en-US" dirty="0" err="1">
                <a:ea typeface="+mn-lt"/>
                <a:cs typeface="+mn-lt"/>
              </a:rPr>
              <a:t>chaque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élève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6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Aquops</vt:lpstr>
      <vt:lpstr>Nom de l'atelier avec son numéro</vt:lpstr>
      <vt:lpstr>D'ou vienne t'il</vt:lpstr>
      <vt:lpstr>Hyperien avec leur nom</vt:lpstr>
      <vt:lpstr>Photo</vt:lpstr>
      <vt:lpstr>Appréciation</vt:lpstr>
      <vt:lpstr>Résumer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63</cp:revision>
  <dcterms:created xsi:type="dcterms:W3CDTF">2022-03-31T19:02:23Z</dcterms:created>
  <dcterms:modified xsi:type="dcterms:W3CDTF">2022-03-31T19:50:33Z</dcterms:modified>
</cp:coreProperties>
</file>