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5FB16-A95C-DD74-4D68-6936BB465C77}" v="108" dt="2022-02-15T16:51:37.325"/>
    <p1510:client id="{5A44C0D8-6020-7451-F1FF-8BF77E594213}" v="12" dt="2022-02-09T01:46:03.435"/>
    <p1510:client id="{D00BC15C-AEAE-437F-9C3C-0CFD0699692F}" v="17" dt="2022-02-07T20:57:36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Juin_1977" TargetMode="External"/><Relationship Id="rId2" Type="http://schemas.openxmlformats.org/officeDocument/2006/relationships/hyperlink" Target="https://fr.wikipedia.org/wiki/17_ju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Wernher_von_Braun" TargetMode="External"/><Relationship Id="rId5" Type="http://schemas.openxmlformats.org/officeDocument/2006/relationships/hyperlink" Target="https://fr.wikipedia.org/wiki/National_Aeronautics_and_Space_Administration" TargetMode="External"/><Relationship Id="rId4" Type="http://schemas.openxmlformats.org/officeDocument/2006/relationships/hyperlink" Target="https://fr.wikipedia.org/wiki/197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Entreprise</a:t>
            </a:r>
            <a:r>
              <a:rPr lang="en-US" dirty="0">
                <a:cs typeface="Calibri Light"/>
              </a:rPr>
              <a:t> </a:t>
            </a:r>
            <a:r>
              <a:rPr lang="en-US" dirty="0">
                <a:ea typeface="+mj-lt"/>
                <a:cs typeface="+mj-lt"/>
              </a:rPr>
              <a:t>Naza </a:t>
            </a:r>
            <a:r>
              <a:rPr lang="en-US" dirty="0" err="1">
                <a:ea typeface="+mj-lt"/>
                <a:cs typeface="+mj-lt"/>
              </a:rPr>
              <a:t>navete</a:t>
            </a:r>
          </a:p>
          <a:p>
            <a:r>
              <a:rPr lang="en-US" dirty="0">
                <a:cs typeface="Calibri Light"/>
              </a:rPr>
              <a:t> fait par Alex Vachon</a:t>
            </a:r>
            <a:endParaRPr lang="en-US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F6A1-4D54-435F-A375-0249F8D7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Quoi?: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12B29BE-8651-434A-AFC5-4E35ED7BED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7198" y="1566833"/>
            <a:ext cx="4912055" cy="4926432"/>
          </a:xfrm>
        </p:spPr>
      </p:pic>
    </p:spTree>
    <p:extLst>
      <p:ext uri="{BB962C8B-B14F-4D97-AF65-F5344CB8AC3E}">
        <p14:creationId xmlns:p14="http://schemas.microsoft.com/office/powerpoint/2010/main" val="337643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27951-63B5-4A39-807B-8798B78F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Pays?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2D4E-20A8-4D7F-95DF-0DA11E78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Étas</a:t>
            </a:r>
            <a:r>
              <a:rPr lang="en-US" dirty="0">
                <a:cs typeface="Calibri"/>
              </a:rPr>
              <a:t>-Unis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4" name="Picture 4" descr="A red white and blue flag&#10;&#10;Description automatically generated">
            <a:extLst>
              <a:ext uri="{FF2B5EF4-FFF2-40B4-BE49-F238E27FC236}">
                <a16:creationId xmlns:a16="http://schemas.microsoft.com/office/drawing/2014/main" id="{39B48A2E-ECC4-4655-8C40-67B93E21F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382" y="1581061"/>
            <a:ext cx="6226294" cy="619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2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8472-D79A-41F3-B75C-DDAB2AA1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Quand?: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89E58-ADEC-449A-9505-A5D0B0E9E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n-lt"/>
                <a:cs typeface="+mn-lt"/>
              </a:rPr>
              <a:t>sa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création</a:t>
            </a:r>
            <a:r>
              <a:rPr lang="en-US" dirty="0">
                <a:ea typeface="+mn-lt"/>
                <a:cs typeface="+mn-lt"/>
              </a:rPr>
              <a:t> le 29 </a:t>
            </a:r>
            <a:r>
              <a:rPr lang="en-US" dirty="0" err="1">
                <a:ea typeface="+mn-lt"/>
                <a:cs typeface="+mn-lt"/>
              </a:rPr>
              <a:t>juillet</a:t>
            </a:r>
            <a:r>
              <a:rPr lang="en-US" dirty="0">
                <a:ea typeface="+mn-lt"/>
                <a:cs typeface="+mn-lt"/>
              </a:rPr>
              <a:t> 1958,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7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A9-EEB8-4A15-A153-D2CC45B7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À </a:t>
            </a:r>
            <a:r>
              <a:rPr lang="en-US" dirty="0" err="1">
                <a:cs typeface="Calibri Light"/>
              </a:rPr>
              <a:t>retenir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6556A-E929-42D6-812E-46D3B918F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22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Son premier vol </a:t>
            </a:r>
            <a:r>
              <a:rPr lang="en-US" dirty="0" err="1">
                <a:ea typeface="+mn-lt"/>
                <a:cs typeface="+mn-lt"/>
              </a:rPr>
              <a:t>eut</a:t>
            </a:r>
            <a:r>
              <a:rPr lang="en-US" dirty="0">
                <a:ea typeface="+mn-lt"/>
                <a:cs typeface="+mn-lt"/>
              </a:rPr>
              <a:t> lieu le </a:t>
            </a:r>
            <a:r>
              <a:rPr lang="en-US" dirty="0">
                <a:ea typeface="+mn-lt"/>
                <a:cs typeface="+mn-lt"/>
                <a:hlinkClick r:id="rId2"/>
              </a:rPr>
              <a:t>17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3"/>
              </a:rPr>
              <a:t>juin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4"/>
              </a:rPr>
              <a:t>1977</a:t>
            </a:r>
            <a:r>
              <a:rPr lang="en-US" dirty="0">
                <a:ea typeface="+mn-lt"/>
                <a:cs typeface="+mn-lt"/>
              </a:rPr>
              <a:t> (il </a:t>
            </a:r>
            <a:r>
              <a:rPr lang="en-US" dirty="0" err="1">
                <a:ea typeface="+mn-lt"/>
                <a:cs typeface="+mn-lt"/>
              </a:rPr>
              <a:t>fut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retardé</a:t>
            </a:r>
            <a:r>
              <a:rPr lang="en-US" dirty="0">
                <a:ea typeface="+mn-lt"/>
                <a:cs typeface="+mn-lt"/>
              </a:rPr>
              <a:t> d'un jour, la </a:t>
            </a:r>
            <a:r>
              <a:rPr lang="en-US" dirty="0">
                <a:ea typeface="+mn-lt"/>
                <a:cs typeface="+mn-lt"/>
                <a:hlinkClick r:id="rId5"/>
              </a:rPr>
              <a:t>NASA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étant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deuil</a:t>
            </a:r>
            <a:r>
              <a:rPr lang="en-US" dirty="0">
                <a:ea typeface="+mn-lt"/>
                <a:cs typeface="+mn-lt"/>
              </a:rPr>
              <a:t>, à la suite du </a:t>
            </a:r>
            <a:r>
              <a:rPr lang="en-US" dirty="0" err="1">
                <a:ea typeface="+mn-lt"/>
                <a:cs typeface="+mn-lt"/>
              </a:rPr>
              <a:t>décès</a:t>
            </a:r>
            <a:r>
              <a:rPr lang="en-US" dirty="0">
                <a:ea typeface="+mn-lt"/>
                <a:cs typeface="+mn-lt"/>
              </a:rPr>
              <a:t> de </a:t>
            </a:r>
            <a:r>
              <a:rPr lang="en-US" dirty="0">
                <a:ea typeface="+mn-lt"/>
                <a:cs typeface="+mn-lt"/>
                <a:hlinkClick r:id="rId6"/>
              </a:rPr>
              <a:t>Wernher von Braun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6636C-55DA-4914-948A-2FA6F347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Agence</a:t>
            </a:r>
            <a:r>
              <a:rPr lang="en-US" dirty="0">
                <a:cs typeface="Calibri Light"/>
              </a:rPr>
              <a:t>=</a:t>
            </a:r>
            <a:r>
              <a:rPr lang="en-US" dirty="0" err="1">
                <a:cs typeface="Calibri Light"/>
              </a:rPr>
              <a:t>naza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79C82-23DE-439D-8553-37510C222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1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Entreprise Naza navete  fait par Alex Vachon</vt:lpstr>
      <vt:lpstr>Quoi?:</vt:lpstr>
      <vt:lpstr>Pays?</vt:lpstr>
      <vt:lpstr>Quand?:</vt:lpstr>
      <vt:lpstr>À retenir</vt:lpstr>
      <vt:lpstr>Agence=naza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51</cp:revision>
  <dcterms:created xsi:type="dcterms:W3CDTF">2022-02-07T20:50:36Z</dcterms:created>
  <dcterms:modified xsi:type="dcterms:W3CDTF">2022-02-15T16:52:39Z</dcterms:modified>
</cp:coreProperties>
</file>