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59A87A-660E-4D3F-9F5C-9DE2D5AFE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461CB4-26CA-4457-B0E3-249B88B891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9244F5-FC62-4B82-A30B-FD1575DCD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45-3868-41D7-921D-157720562121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5FA593-398B-42A8-BF49-AA021EAB6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A1106D-5DFE-4710-A214-2B5DE18A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DDCD-4A15-428E-9C16-C668310B06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543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0996F7-5692-4C31-96CB-675F70541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01AAE4-4912-45A4-8BD0-B2C4B75E8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6AF213-2955-41AC-B582-869BF1A77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45-3868-41D7-921D-157720562121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C80D1B-FCA6-4B88-8F08-6C80BA155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3A132B-1E33-4035-8A6C-40C054EC6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DDCD-4A15-428E-9C16-C668310B06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502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2604A8A-E898-49C8-AFE9-B95DF280B4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A074A4-6140-44BB-B23D-E9F2EAE712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7DC1FF-4C13-40ED-A6F0-C088C3C5E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45-3868-41D7-921D-157720562121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B50CAE-D0C9-476C-A833-BF3FC91AB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D2DE20-60A3-4CF5-B8BB-EA4AFC90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DDCD-4A15-428E-9C16-C668310B06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818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0F06B0-AEDB-4914-B3C2-FE1CA342B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16E91D-93AA-421B-AD20-DFB073745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6ACC57-7CD0-49B8-80B8-C8C985423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45-3868-41D7-921D-157720562121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EEB6A5-A40C-4309-9635-126F634F7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C54FF2-898D-4C69-A8D6-CC8ACEE44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DDCD-4A15-428E-9C16-C668310B06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528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5E7125-C1BF-4732-9A2C-1EC8E3090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E74F9B-1615-45C9-8073-247FB8CCC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822FAE-56B1-4143-8F66-F535314AA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45-3868-41D7-921D-157720562121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3E272C-08F3-4D31-B7EF-9848B60DE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4FC7F7-4981-418F-9918-68DFF8346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DDCD-4A15-428E-9C16-C668310B06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802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9BF0EE-A30B-4939-A5BA-0B2B3887F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79A256-5D54-4898-8CED-EFA8708A07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B014A01-B50C-4A7D-84AC-BF301B283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ECF897-5025-407B-920A-08AAA2DAF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45-3868-41D7-921D-157720562121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9C5D5C-29A3-459F-B42D-88FFA82A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89A6F3-9CC4-4E1D-B619-06077DDFC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DDCD-4A15-428E-9C16-C668310B06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086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CF213F-0C0A-4C9E-AA7C-C0FD1A28F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43E857-2926-457B-B914-2048CCC1C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D2547AD-DC65-4FF1-BA5B-E455EE3C9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E47E3A1-69EA-4560-9DCE-BF71A6DB9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603B791-A29A-4491-AB46-2FFE4456A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47E0211-A86A-4CC4-A8BA-35A81FFB8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45-3868-41D7-921D-157720562121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CCA1026-7174-4E40-BC92-2FF8B7CB7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0DC259D-7346-4300-801F-58F1616E7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DDCD-4A15-428E-9C16-C668310B06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914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F8B31A-53A7-4903-937A-17A6EAF6E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58C1454-6EFD-44DA-966B-1160B2B69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45-3868-41D7-921D-157720562121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57AEED-1A2B-4A2C-A268-9D1A9CD75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21794B8-BFDF-463F-A83D-940E73264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DDCD-4A15-428E-9C16-C668310B06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565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5E395B0-D2A8-4B6E-A6E7-8F8C3C4BC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45-3868-41D7-921D-157720562121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68E491E-1EB6-48C5-8E9F-33DA8201C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3FCBE17-6CA7-4C0B-83F8-6DC8A980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DDCD-4A15-428E-9C16-C668310B06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130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CA02C0-706A-4511-A65F-DFB8CE4AA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3BA1F5-081A-465B-89F0-B6A01205A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20F2B5-F40A-472C-9079-BF7C22986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7974F55-70E6-43B1-BD30-A49BF60E7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45-3868-41D7-921D-157720562121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76C773-0E9A-4662-89D2-46FD3AB1D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725030-D9C3-4D5B-8E68-4083B85BE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DDCD-4A15-428E-9C16-C668310B06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434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CFDFC9-9577-4960-AF5E-6072C9BC4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457C2FE-9CC4-4544-82C3-EC18BCDBE7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DC8A73-C496-404F-9E4C-DC6B6D7BD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F03C23-EE92-4421-8F2A-9CF2DFDAD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45-3868-41D7-921D-157720562121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BD5A77-BC31-4D53-BDE8-9E404A857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E0F2D0-8B18-47A0-A028-A35D5059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DDCD-4A15-428E-9C16-C668310B06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535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956D600-306D-4A3F-93E1-BCBEFC781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5D4D51-AD92-4C5B-96EE-55D0F3CF0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835FF0-CB24-4CBC-BF0F-047AB5B6E7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D445-3868-41D7-921D-157720562121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9508C0-6A9B-4B9D-A942-18BCE8CCF7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23D7D8-343F-44F2-9177-3E23804815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5DDCD-4A15-428E-9C16-C668310B06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864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419634-5402-4F6D-A49E-95BD5D1F88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Espace:</a:t>
            </a:r>
            <a:br>
              <a:rPr lang="fr-CA" dirty="0"/>
            </a:br>
            <a:r>
              <a:rPr lang="fr-CA" dirty="0"/>
              <a:t>fait par Alex Vachon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D63CD1B-0686-43D5-AA47-F07A806407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622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2F421D-E9D9-4636-9B56-EE5CE6E16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8 </a:t>
            </a:r>
            <a:r>
              <a:rPr lang="fr-CA" dirty="0" err="1"/>
              <a:t>constelation</a:t>
            </a:r>
            <a:endParaRPr lang="fr-CA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06D2E288-ACFE-4B8E-BDB1-31ACCEC9C5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0" y="2509044"/>
            <a:ext cx="6413500" cy="2984500"/>
          </a:xfrm>
        </p:spPr>
      </p:pic>
    </p:spTree>
    <p:extLst>
      <p:ext uri="{BB962C8B-B14F-4D97-AF65-F5344CB8AC3E}">
        <p14:creationId xmlns:p14="http://schemas.microsoft.com/office/powerpoint/2010/main" val="143486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2A3A39-3756-43CE-A854-B8DDD7AD3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335"/>
            <a:ext cx="10515600" cy="1325563"/>
          </a:xfrm>
        </p:spPr>
        <p:txBody>
          <a:bodyPr/>
          <a:lstStyle/>
          <a:p>
            <a:pPr algn="ctr"/>
            <a:r>
              <a:rPr lang="fr-CA" dirty="0"/>
              <a:t>8 planètes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FC31A77-B775-4778-9C7D-5F80B996C7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06" y="1861073"/>
            <a:ext cx="1827793" cy="1755570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32B5E31-E2F0-418B-8A89-C53395836EF1}"/>
              </a:ext>
            </a:extLst>
          </p:cNvPr>
          <p:cNvSpPr txBox="1"/>
          <p:nvPr/>
        </p:nvSpPr>
        <p:spPr>
          <a:xfrm>
            <a:off x="838200" y="3759818"/>
            <a:ext cx="1979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jupiter</a:t>
            </a:r>
            <a:endParaRPr lang="fr-CA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37DD445-AA87-467B-9069-C558C7DDA0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7" y="1957892"/>
            <a:ext cx="1684873" cy="1677764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978A9A57-940D-42AA-9504-E7AC540EAC5F}"/>
              </a:ext>
            </a:extLst>
          </p:cNvPr>
          <p:cNvSpPr txBox="1"/>
          <p:nvPr/>
        </p:nvSpPr>
        <p:spPr>
          <a:xfrm>
            <a:off x="3259567" y="3875650"/>
            <a:ext cx="176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mars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03E9AB2-985D-4988-B780-F5C3EACF6F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630" y="1889582"/>
            <a:ext cx="1979408" cy="1746074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57445F6A-8B9B-42CB-B529-D8B9B44F1501}"/>
              </a:ext>
            </a:extLst>
          </p:cNvPr>
          <p:cNvSpPr txBox="1"/>
          <p:nvPr/>
        </p:nvSpPr>
        <p:spPr>
          <a:xfrm>
            <a:off x="5378824" y="3875650"/>
            <a:ext cx="1656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mercure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3E304FA7-65E5-423A-AF47-B0A925B71E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491" y="1905322"/>
            <a:ext cx="1856221" cy="1749388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91332685-9CCD-4A24-9291-B1A1E6328801}"/>
              </a:ext>
            </a:extLst>
          </p:cNvPr>
          <p:cNvSpPr txBox="1"/>
          <p:nvPr/>
        </p:nvSpPr>
        <p:spPr>
          <a:xfrm>
            <a:off x="8349854" y="3759818"/>
            <a:ext cx="1559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nepturne</a:t>
            </a:r>
            <a:endParaRPr lang="fr-CA" dirty="0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6B025E19-A951-448E-80B3-172978A986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94" y="4272325"/>
            <a:ext cx="2216616" cy="1677764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CD53EF84-AF60-4D55-B90C-B603598A5B33}"/>
              </a:ext>
            </a:extLst>
          </p:cNvPr>
          <p:cNvSpPr txBox="1"/>
          <p:nvPr/>
        </p:nvSpPr>
        <p:spPr>
          <a:xfrm>
            <a:off x="215153" y="6171070"/>
            <a:ext cx="1968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saturne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F2DB822-BD3C-44AB-829E-58939B3548E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753" y="4426224"/>
            <a:ext cx="1764256" cy="1614210"/>
          </a:xfrm>
          <a:prstGeom prst="rect">
            <a:avLst/>
          </a:prstGeom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32A1987A-0D88-4282-AC82-C9E9272B01C3}"/>
              </a:ext>
            </a:extLst>
          </p:cNvPr>
          <p:cNvSpPr txBox="1"/>
          <p:nvPr/>
        </p:nvSpPr>
        <p:spPr>
          <a:xfrm>
            <a:off x="3410078" y="6096333"/>
            <a:ext cx="1968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terre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92C4563C-3B0D-4412-B877-13F3D6324A6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969" y="4406689"/>
            <a:ext cx="1764256" cy="1674218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6A83E82B-E6EE-4FDC-B0B1-9828AC382FBB}"/>
              </a:ext>
            </a:extLst>
          </p:cNvPr>
          <p:cNvSpPr txBox="1"/>
          <p:nvPr/>
        </p:nvSpPr>
        <p:spPr>
          <a:xfrm>
            <a:off x="5468883" y="6098603"/>
            <a:ext cx="1979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uranus</a:t>
            </a:r>
            <a:endParaRPr lang="fr-CA" dirty="0"/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C9944354-3BA6-4352-AFF8-04CEDD2773D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491" y="4254216"/>
            <a:ext cx="1764256" cy="1771774"/>
          </a:xfrm>
          <a:prstGeom prst="rect">
            <a:avLst/>
          </a:prstGeom>
        </p:spPr>
      </p:pic>
      <p:sp>
        <p:nvSpPr>
          <p:cNvPr id="27" name="ZoneTexte 26">
            <a:extLst>
              <a:ext uri="{FF2B5EF4-FFF2-40B4-BE49-F238E27FC236}">
                <a16:creationId xmlns:a16="http://schemas.microsoft.com/office/drawing/2014/main" id="{72F10AD5-E0C1-4521-BD9C-FDE8338303CB}"/>
              </a:ext>
            </a:extLst>
          </p:cNvPr>
          <p:cNvSpPr txBox="1"/>
          <p:nvPr/>
        </p:nvSpPr>
        <p:spPr>
          <a:xfrm>
            <a:off x="8339963" y="6115815"/>
            <a:ext cx="147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venus</a:t>
            </a:r>
          </a:p>
        </p:txBody>
      </p:sp>
    </p:spTree>
    <p:extLst>
      <p:ext uri="{BB962C8B-B14F-4D97-AF65-F5344CB8AC3E}">
        <p14:creationId xmlns:p14="http://schemas.microsoft.com/office/powerpoint/2010/main" val="2801413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F895B6-FCD0-4A15-91B3-4577F1BD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3 lunes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6BB89D4-C929-4408-9834-AACB5B48E6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67" y="1744246"/>
            <a:ext cx="2769973" cy="2510403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7D23246B-9B0E-42AC-BF94-554165A0ECBC}"/>
              </a:ext>
            </a:extLst>
          </p:cNvPr>
          <p:cNvSpPr txBox="1"/>
          <p:nvPr/>
        </p:nvSpPr>
        <p:spPr>
          <a:xfrm>
            <a:off x="1387736" y="4343787"/>
            <a:ext cx="2571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callisto</a:t>
            </a:r>
            <a:endParaRPr lang="fr-CA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F7A18D4-7779-4075-89B8-C55417AF16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837" y="1855255"/>
            <a:ext cx="2571078" cy="2399394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0C0378D0-1C0F-486D-B42C-BD6D3F381166}"/>
              </a:ext>
            </a:extLst>
          </p:cNvPr>
          <p:cNvSpPr txBox="1"/>
          <p:nvPr/>
        </p:nvSpPr>
        <p:spPr>
          <a:xfrm>
            <a:off x="5066852" y="4419216"/>
            <a:ext cx="2872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IO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EE0D03C-F35C-4F67-A386-6895EB5B14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782" y="1819787"/>
            <a:ext cx="2571078" cy="2434862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A807E174-2D58-4ADE-ADED-26CE98F2EA00}"/>
              </a:ext>
            </a:extLst>
          </p:cNvPr>
          <p:cNvSpPr txBox="1"/>
          <p:nvPr/>
        </p:nvSpPr>
        <p:spPr>
          <a:xfrm>
            <a:off x="9047182" y="4437536"/>
            <a:ext cx="1861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titan</a:t>
            </a:r>
          </a:p>
        </p:txBody>
      </p:sp>
    </p:spTree>
    <p:extLst>
      <p:ext uri="{BB962C8B-B14F-4D97-AF65-F5344CB8AC3E}">
        <p14:creationId xmlns:p14="http://schemas.microsoft.com/office/powerpoint/2010/main" val="319975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761575-DD61-49D7-BBAF-D9A7EF2F8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1 sonde </a:t>
            </a:r>
            <a:r>
              <a:rPr lang="fr-CA" dirty="0" err="1"/>
              <a:t>spacial</a:t>
            </a:r>
            <a:endParaRPr lang="fr-CA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B0E9ADA-2A69-4FE7-9EC8-488B3A5241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375" y="1825625"/>
            <a:ext cx="4153249" cy="4351338"/>
          </a:xfrm>
        </p:spPr>
      </p:pic>
    </p:spTree>
    <p:extLst>
      <p:ext uri="{BB962C8B-B14F-4D97-AF65-F5344CB8AC3E}">
        <p14:creationId xmlns:p14="http://schemas.microsoft.com/office/powerpoint/2010/main" val="35965695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</Words>
  <Application>Microsoft Office PowerPoint</Application>
  <PresentationFormat>Grand écran</PresentationFormat>
  <Paragraphs>16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Espace: fait par Alex Vachon</vt:lpstr>
      <vt:lpstr>8 constelation</vt:lpstr>
      <vt:lpstr>8 planètes</vt:lpstr>
      <vt:lpstr>3 lunes</vt:lpstr>
      <vt:lpstr>1 sonde spacial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Espace: fait par Alex Vachon</dc:title>
  <dc:creator>CSBE</dc:creator>
  <cp:lastModifiedBy>CSBE</cp:lastModifiedBy>
  <cp:revision>2</cp:revision>
  <dcterms:created xsi:type="dcterms:W3CDTF">2022-02-14T15:15:50Z</dcterms:created>
  <dcterms:modified xsi:type="dcterms:W3CDTF">2022-02-14T15:29:42Z</dcterms:modified>
</cp:coreProperties>
</file>