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DBFD93-CCCF-4995-8351-DAE45AD614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589B38-4A94-43C5-A208-621175C8E4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F9E261-9D79-4471-8895-616B229E5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CB7B-DC5E-49D0-AA6C-812CE979E7D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BAD4D3-B1B3-432B-A3F3-032870D1B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F2D185-1D29-4E51-B4AA-EF33CDB93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B35-A432-4E8C-916F-69820EB646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796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850601-D583-4A98-BE90-434761A12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A307769-90A5-45F3-90CD-C8FF9568EF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56AF50-0EEB-4DBF-BBEE-86B61CE57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CB7B-DC5E-49D0-AA6C-812CE979E7D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AF7614-8680-4E19-8906-F46A00275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3687F-DAED-4B46-9CFD-8A938BA91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B35-A432-4E8C-916F-69820EB646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919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B12878D-CA3B-4FE6-B288-6FA44F718F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C7600E-79BE-4BB1-8D3A-B66CC592B4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2A0173-0B1E-4163-A17F-C126A8D9A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CB7B-DC5E-49D0-AA6C-812CE979E7D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9CD98A-8502-42EA-8D74-6D7461434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2C27C1-9A46-48B5-AD05-D4DA4C2A3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B35-A432-4E8C-916F-69820EB646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479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EBC42D-62E7-442B-B953-D3B309D39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197719-BCC3-425B-824B-DFCA195E9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F95C13-A61C-4C53-AFBE-017018569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CB7B-DC5E-49D0-AA6C-812CE979E7D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4EB109-1EDF-4660-875F-B4C920F40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C81BA7-F183-4C98-8370-890BBD434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B35-A432-4E8C-916F-69820EB646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476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4E24B8-A3A4-4BE9-A280-6FF7D3701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5BA467-0EE2-46F4-8BAC-2A81CEF30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93FB3A-24AA-4539-9A17-3AF480165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CB7B-DC5E-49D0-AA6C-812CE979E7D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55BB19-80DD-490D-936D-AA1B3184C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235E4D-4EC0-4094-9428-C0DA9700C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B35-A432-4E8C-916F-69820EB646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01732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A291C9-B983-44A7-9610-C63A1AC46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EAD9BD-9B35-419D-8FD5-C7CF5173CB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6A65CD-111E-4F73-9D00-42DBCA358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5B32A5-8654-487F-8B1B-D7C04F7FA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CB7B-DC5E-49D0-AA6C-812CE979E7D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E05256-FAB4-4F6D-8AA8-F3D2CFC48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8EF38B-32DE-4A61-B53D-E2A6E040A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B35-A432-4E8C-916F-69820EB646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331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A0CE24-85C9-4E2B-A6CE-4A42227AB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1ABAF9-736B-400E-9C78-E4ACC4D68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7374791-549D-46EF-92B0-388B569A8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A8B5C16-C2D5-4A24-8442-ABEC70631B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3077AFB-BD43-4769-9A44-F8F88365D0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BD9596A-8CB0-44CE-9619-4FC764D99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CB7B-DC5E-49D0-AA6C-812CE979E7D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AE416D1-6BA8-42B1-A311-935F384B7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EDA8250-DD0F-478C-9C64-60FA20707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B35-A432-4E8C-916F-69820EB646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3486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B995FF-79E0-41A2-B972-C0F5CCE06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4B85A52-73A3-49BB-9015-7053B36B5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CB7B-DC5E-49D0-AA6C-812CE979E7D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F7062EE-79CE-4EB5-8466-1D9CECCF7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187A7DD-6175-407E-9245-6603E01EB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B35-A432-4E8C-916F-69820EB646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9325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45AFF13-56BC-4411-ABAE-AE77DDAE3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CB7B-DC5E-49D0-AA6C-812CE979E7D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3DDA808-CF92-4C7B-96E7-79782C471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9C4668-9207-4C61-9F86-090B10B07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B35-A432-4E8C-916F-69820EB646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849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42B260-7642-4D3A-8378-DBB6A0BD4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2F719E-30F6-4192-B3BC-3C9F89091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EFB67CA-1E59-45B7-9ADB-BE3B69309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29CDE1-7748-4A1F-970D-C4312165B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CB7B-DC5E-49D0-AA6C-812CE979E7D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CCA09A-F9EC-42A0-A793-077533036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10ACF73-FA6C-4795-ABDA-A2E772B66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B35-A432-4E8C-916F-69820EB646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948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A5DFAA-281A-40D5-90CF-0B25499F2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59AAF12-B07B-4FA3-A968-ED208A987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D28EB8-DBF2-48B0-AB8E-DFF5B84089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0339AC-52A5-4BD2-BB5F-F624CF520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CB7B-DC5E-49D0-AA6C-812CE979E7D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ED6AA1-B6DA-4857-9B35-9C926B2E2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AA5EA1-2E26-460D-8772-834C624E2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B35-A432-4E8C-916F-69820EB646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4012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0B55A06-64E4-4D8C-A4F7-BCA12D23B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75579A-1967-446F-AC77-DF09DE40C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804DE9-0E76-40DC-9945-39BC729426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CB7B-DC5E-49D0-AA6C-812CE979E7D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AEEA7B-34ED-4FF3-94DC-A44C4706A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9EF14C-73EA-4533-AC8E-14671AF35F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CDB35-A432-4E8C-916F-69820EB646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4634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9B06BB-1475-41B7-8050-CBD098806D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Cycle de vie fais par Alex Vachon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7084A1-44FC-4DFE-81F5-3E921FD5A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6725" y="3429000"/>
            <a:ext cx="9144000" cy="3024673"/>
          </a:xfrm>
        </p:spPr>
        <p:txBody>
          <a:bodyPr>
            <a:normAutofit/>
          </a:bodyPr>
          <a:lstStyle/>
          <a:p>
            <a:pPr algn="l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23885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A1B353-AD0F-4DF6-9F7F-5B9A305D9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1: germination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4C840A-7C74-4B62-98C6-F7D7F688C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9565" y="190092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fr-CA" dirty="0"/>
          </a:p>
          <a:p>
            <a:endParaRPr lang="fr-CA" dirty="0"/>
          </a:p>
          <a:p>
            <a:pPr marL="0" indent="0">
              <a:buNone/>
            </a:pPr>
            <a:endParaRPr lang="fr-CA" dirty="0"/>
          </a:p>
          <a:p>
            <a:endParaRPr lang="fr-CA" dirty="0"/>
          </a:p>
        </p:txBody>
      </p:sp>
      <p:pic>
        <p:nvPicPr>
          <p:cNvPr id="2050" name="Picture 2" descr="De la graine à la plante: le miracle de la germination – Jardinier paresseux">
            <a:extLst>
              <a:ext uri="{FF2B5EF4-FFF2-40B4-BE49-F238E27FC236}">
                <a16:creationId xmlns:a16="http://schemas.microsoft.com/office/drawing/2014/main" id="{38D7D2A6-D1DF-42D3-A005-4D26E29952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26" y="1783495"/>
            <a:ext cx="10854466" cy="496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9842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7F7FCA-6E76-449F-B18D-EDCD3D13B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2: croissance</a:t>
            </a:r>
          </a:p>
        </p:txBody>
      </p:sp>
      <p:pic>
        <p:nvPicPr>
          <p:cNvPr id="3074" name="Picture 2" descr="Croissance arbre Images, Stock Photos &amp;amp; Vectors | Shutterstock">
            <a:extLst>
              <a:ext uri="{FF2B5EF4-FFF2-40B4-BE49-F238E27FC236}">
                <a16:creationId xmlns:a16="http://schemas.microsoft.com/office/drawing/2014/main" id="{C43C5BAC-A542-428D-BAB0-E0603955C20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460" y="1844755"/>
            <a:ext cx="6998298" cy="429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049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0F78CB-6C54-4971-A2AB-DCE421AC2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3:floraison</a:t>
            </a:r>
          </a:p>
        </p:txBody>
      </p:sp>
      <p:pic>
        <p:nvPicPr>
          <p:cNvPr id="1028" name="Picture 4" descr="Photo libre de droit de Arbre Jacaranda Avec Fleurs Violettes Sur Ciel Bleu  banque d&amp;#39;images et plus d&amp;#39;images libres de droit de Arbre - iStock">
            <a:extLst>
              <a:ext uri="{FF2B5EF4-FFF2-40B4-BE49-F238E27FC236}">
                <a16:creationId xmlns:a16="http://schemas.microsoft.com/office/drawing/2014/main" id="{451384AD-1A3C-47A3-8607-9D10509E03B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616" y="2317311"/>
            <a:ext cx="5903080" cy="393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971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81DC28-8453-4EFE-9D23-AD4BD475D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5:fécondation</a:t>
            </a:r>
          </a:p>
        </p:txBody>
      </p:sp>
      <p:pic>
        <p:nvPicPr>
          <p:cNvPr id="4098" name="Picture 2" descr="Reproduction sexuée plantes ← Mathrix">
            <a:extLst>
              <a:ext uri="{FF2B5EF4-FFF2-40B4-BE49-F238E27FC236}">
                <a16:creationId xmlns:a16="http://schemas.microsoft.com/office/drawing/2014/main" id="{A6873701-B350-498A-B1F1-295F8B4B9A8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393" y="526236"/>
            <a:ext cx="5175410" cy="5966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231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ructification : définition et explications">
            <a:extLst>
              <a:ext uri="{FF2B5EF4-FFF2-40B4-BE49-F238E27FC236}">
                <a16:creationId xmlns:a16="http://schemas.microsoft.com/office/drawing/2014/main" id="{4CB3DBDC-4E7A-490E-8B08-3663DD6FA0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262" y="1428713"/>
            <a:ext cx="6777317" cy="508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E4B942C-FD7B-419F-B10D-E0B6A2564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6: fructification</a:t>
            </a:r>
          </a:p>
        </p:txBody>
      </p:sp>
    </p:spTree>
    <p:extLst>
      <p:ext uri="{BB962C8B-B14F-4D97-AF65-F5344CB8AC3E}">
        <p14:creationId xmlns:p14="http://schemas.microsoft.com/office/powerpoint/2010/main" val="33450261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</Words>
  <Application>Microsoft Office PowerPoint</Application>
  <PresentationFormat>Grand écran</PresentationFormat>
  <Paragraphs>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Cycle de vie fais par Alex Vachon</vt:lpstr>
      <vt:lpstr>1: germination</vt:lpstr>
      <vt:lpstr>2: croissance</vt:lpstr>
      <vt:lpstr>3:floraison</vt:lpstr>
      <vt:lpstr>5:fécondation</vt:lpstr>
      <vt:lpstr>6: fructification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 fais par Alex Vachon</dc:title>
  <dc:creator>CSBE</dc:creator>
  <cp:lastModifiedBy>CSBE</cp:lastModifiedBy>
  <cp:revision>2</cp:revision>
  <dcterms:created xsi:type="dcterms:W3CDTF">2022-02-01T15:17:44Z</dcterms:created>
  <dcterms:modified xsi:type="dcterms:W3CDTF">2022-02-01T15:24:47Z</dcterms:modified>
</cp:coreProperties>
</file>