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8" r:id="rId4"/>
    <p:sldId id="269" r:id="rId5"/>
    <p:sldId id="270" r:id="rId6"/>
    <p:sldId id="27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D8B5-4717-492D-8B4D-A7BCE96F68F0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4842-5523-4D84-A5F0-7FE2FA34B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673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D8B5-4717-492D-8B4D-A7BCE96F68F0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4842-5523-4D84-A5F0-7FE2FA34B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841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D8B5-4717-492D-8B4D-A7BCE96F68F0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4842-5523-4D84-A5F0-7FE2FA34B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172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D8B5-4717-492D-8B4D-A7BCE96F68F0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4842-5523-4D84-A5F0-7FE2FA34B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687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D8B5-4717-492D-8B4D-A7BCE96F68F0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4842-5523-4D84-A5F0-7FE2FA34B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4381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D8B5-4717-492D-8B4D-A7BCE96F68F0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4842-5523-4D84-A5F0-7FE2FA34B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676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D8B5-4717-492D-8B4D-A7BCE96F68F0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4842-5523-4D84-A5F0-7FE2FA34B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355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D8B5-4717-492D-8B4D-A7BCE96F68F0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4842-5523-4D84-A5F0-7FE2FA34B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776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D8B5-4717-492D-8B4D-A7BCE96F68F0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4842-5523-4D84-A5F0-7FE2FA34B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419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D8B5-4717-492D-8B4D-A7BCE96F68F0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4842-5523-4D84-A5F0-7FE2FA34B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4477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4D8B5-4717-492D-8B4D-A7BCE96F68F0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4842-5523-4D84-A5F0-7FE2FA34B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508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4D8B5-4717-492D-8B4D-A7BCE96F68F0}" type="datetimeFigureOut">
              <a:rPr lang="fr-CA" smtClean="0"/>
              <a:t>2022-12-22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54842-5523-4D84-A5F0-7FE2FA34B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5561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Procédés de séparations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Alex Vachon</a:t>
            </a:r>
          </a:p>
        </p:txBody>
      </p:sp>
    </p:spTree>
    <p:extLst>
      <p:ext uri="{BB962C8B-B14F-4D97-AF65-F5344CB8AC3E}">
        <p14:creationId xmlns:p14="http://schemas.microsoft.com/office/powerpoint/2010/main" val="1778941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37258" y="351329"/>
            <a:ext cx="10515600" cy="1325563"/>
          </a:xfrm>
        </p:spPr>
        <p:txBody>
          <a:bodyPr/>
          <a:lstStyle/>
          <a:p>
            <a:r>
              <a:rPr lang="fr-CA" dirty="0"/>
              <a:t>#1 : Sédimentations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95684" y="699354"/>
            <a:ext cx="3061446" cy="657104"/>
          </a:xfrm>
        </p:spPr>
        <p:txBody>
          <a:bodyPr/>
          <a:lstStyle/>
          <a:p>
            <a:pPr marL="0" indent="0">
              <a:buNone/>
            </a:pPr>
            <a:r>
              <a:rPr lang="fr-CA" dirty="0"/>
              <a:t>Laisser reposer</a:t>
            </a:r>
          </a:p>
        </p:txBody>
      </p:sp>
      <p:sp>
        <p:nvSpPr>
          <p:cNvPr id="4" name="Cylindre 3"/>
          <p:cNvSpPr/>
          <p:nvPr/>
        </p:nvSpPr>
        <p:spPr>
          <a:xfrm>
            <a:off x="2248348" y="3083252"/>
            <a:ext cx="1527586" cy="2528047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Cylindre 4"/>
          <p:cNvSpPr/>
          <p:nvPr/>
        </p:nvSpPr>
        <p:spPr>
          <a:xfrm>
            <a:off x="2248348" y="4219370"/>
            <a:ext cx="1527586" cy="137697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Cylindre 5"/>
          <p:cNvSpPr/>
          <p:nvPr/>
        </p:nvSpPr>
        <p:spPr>
          <a:xfrm>
            <a:off x="8382000" y="3083252"/>
            <a:ext cx="1527586" cy="2528047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Cylindre 6"/>
          <p:cNvSpPr/>
          <p:nvPr/>
        </p:nvSpPr>
        <p:spPr>
          <a:xfrm>
            <a:off x="8382000" y="4234320"/>
            <a:ext cx="1527586" cy="137697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3307079" y="4782958"/>
            <a:ext cx="193638" cy="1936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2864223" y="4768009"/>
            <a:ext cx="285076" cy="279699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/>
          <p:cNvSpPr/>
          <p:nvPr/>
        </p:nvSpPr>
        <p:spPr>
          <a:xfrm>
            <a:off x="2361750" y="4705560"/>
            <a:ext cx="329902" cy="404596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8645563" y="4782958"/>
            <a:ext cx="193638" cy="1936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/>
          <p:cNvSpPr/>
          <p:nvPr/>
        </p:nvSpPr>
        <p:spPr>
          <a:xfrm>
            <a:off x="9403081" y="4097669"/>
            <a:ext cx="285076" cy="279699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Ellipse 12"/>
          <p:cNvSpPr/>
          <p:nvPr/>
        </p:nvSpPr>
        <p:spPr>
          <a:xfrm>
            <a:off x="8839201" y="5213265"/>
            <a:ext cx="329902" cy="31197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8391412" y="742385"/>
            <a:ext cx="3061446" cy="657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Mélanges hétérogènes</a:t>
            </a:r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2439519" y="1877507"/>
            <a:ext cx="1134484" cy="657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avant</a:t>
            </a: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8742382" y="1877507"/>
            <a:ext cx="923812" cy="657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après</a:t>
            </a:r>
          </a:p>
        </p:txBody>
      </p:sp>
    </p:spTree>
    <p:extLst>
      <p:ext uri="{BB962C8B-B14F-4D97-AF65-F5344CB8AC3E}">
        <p14:creationId xmlns:p14="http://schemas.microsoft.com/office/powerpoint/2010/main" val="4245466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#2 : Décantation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096000" y="699354"/>
            <a:ext cx="1864659" cy="657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Transvider</a:t>
            </a:r>
          </a:p>
        </p:txBody>
      </p:sp>
      <p:sp>
        <p:nvSpPr>
          <p:cNvPr id="5" name="Cylindre 4"/>
          <p:cNvSpPr/>
          <p:nvPr/>
        </p:nvSpPr>
        <p:spPr>
          <a:xfrm rot="6518176">
            <a:off x="3922578" y="2395127"/>
            <a:ext cx="1094753" cy="2026585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Cylindre 5"/>
          <p:cNvSpPr/>
          <p:nvPr/>
        </p:nvSpPr>
        <p:spPr>
          <a:xfrm>
            <a:off x="5333623" y="4385839"/>
            <a:ext cx="1094753" cy="2026585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0" name="Connecteur en arc 9"/>
          <p:cNvCxnSpPr/>
          <p:nvPr/>
        </p:nvCxnSpPr>
        <p:spPr>
          <a:xfrm>
            <a:off x="3582299" y="2991899"/>
            <a:ext cx="1811726" cy="728829"/>
          </a:xfrm>
          <a:prstGeom prst="curvedConnector3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4276316" y="3415239"/>
            <a:ext cx="193638" cy="1936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/>
          <p:cNvSpPr/>
          <p:nvPr/>
        </p:nvSpPr>
        <p:spPr>
          <a:xfrm>
            <a:off x="4703934" y="3356072"/>
            <a:ext cx="244883" cy="25280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Ellipse 12"/>
          <p:cNvSpPr/>
          <p:nvPr/>
        </p:nvSpPr>
        <p:spPr>
          <a:xfrm>
            <a:off x="3380752" y="3334620"/>
            <a:ext cx="329902" cy="31197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2203548" y="3027520"/>
            <a:ext cx="1151387" cy="657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>
                <a:solidFill>
                  <a:srgbClr val="92D050"/>
                </a:solidFill>
              </a:rPr>
              <a:t>résidu</a:t>
            </a:r>
          </a:p>
        </p:txBody>
      </p:sp>
      <p:sp>
        <p:nvSpPr>
          <p:cNvPr id="21" name="Cylindre 20"/>
          <p:cNvSpPr/>
          <p:nvPr/>
        </p:nvSpPr>
        <p:spPr>
          <a:xfrm>
            <a:off x="5333623" y="5214348"/>
            <a:ext cx="1094753" cy="119807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Ellipse 19"/>
          <p:cNvSpPr/>
          <p:nvPr/>
        </p:nvSpPr>
        <p:spPr>
          <a:xfrm>
            <a:off x="5786569" y="5849916"/>
            <a:ext cx="193638" cy="1936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Ellipse 18"/>
          <p:cNvSpPr/>
          <p:nvPr/>
        </p:nvSpPr>
        <p:spPr>
          <a:xfrm>
            <a:off x="5522251" y="5209056"/>
            <a:ext cx="216944" cy="19893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8" name="Connecteur droit 17"/>
          <p:cNvCxnSpPr/>
          <p:nvPr/>
        </p:nvCxnSpPr>
        <p:spPr>
          <a:xfrm flipH="1">
            <a:off x="6090297" y="2565937"/>
            <a:ext cx="432023" cy="365541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8140852" y="699354"/>
            <a:ext cx="3061446" cy="657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Mélange hétérogène</a:t>
            </a:r>
          </a:p>
        </p:txBody>
      </p:sp>
    </p:spTree>
    <p:extLst>
      <p:ext uri="{BB962C8B-B14F-4D97-AF65-F5344CB8AC3E}">
        <p14:creationId xmlns:p14="http://schemas.microsoft.com/office/powerpoint/2010/main" val="3968629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#3 : Filtration</a:t>
            </a:r>
          </a:p>
        </p:txBody>
      </p:sp>
      <p:sp>
        <p:nvSpPr>
          <p:cNvPr id="4" name="Cylindre 3"/>
          <p:cNvSpPr/>
          <p:nvPr/>
        </p:nvSpPr>
        <p:spPr>
          <a:xfrm rot="6518176">
            <a:off x="3407198" y="2166596"/>
            <a:ext cx="900992" cy="1747950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cxnSp>
        <p:nvCxnSpPr>
          <p:cNvPr id="5" name="Connecteur en arc 4"/>
          <p:cNvCxnSpPr/>
          <p:nvPr/>
        </p:nvCxnSpPr>
        <p:spPr>
          <a:xfrm>
            <a:off x="3119718" y="2622995"/>
            <a:ext cx="1467484" cy="916271"/>
          </a:xfrm>
          <a:prstGeom prst="curvedConnector3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/>
          <p:cNvSpPr/>
          <p:nvPr/>
        </p:nvSpPr>
        <p:spPr>
          <a:xfrm>
            <a:off x="3571418" y="2997690"/>
            <a:ext cx="167015" cy="1593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llipse 6"/>
          <p:cNvSpPr/>
          <p:nvPr/>
        </p:nvSpPr>
        <p:spPr>
          <a:xfrm>
            <a:off x="3978919" y="3157056"/>
            <a:ext cx="211214" cy="20806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190133" y="699354"/>
            <a:ext cx="3061446" cy="657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Mélange homogène</a:t>
            </a:r>
          </a:p>
        </p:txBody>
      </p:sp>
      <p:sp>
        <p:nvSpPr>
          <p:cNvPr id="10" name="Cylindre 9"/>
          <p:cNvSpPr/>
          <p:nvPr/>
        </p:nvSpPr>
        <p:spPr>
          <a:xfrm>
            <a:off x="4587202" y="3746733"/>
            <a:ext cx="393590" cy="1804213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16" name="Triangle isocèle 15"/>
          <p:cNvSpPr/>
          <p:nvPr/>
        </p:nvSpPr>
        <p:spPr>
          <a:xfrm>
            <a:off x="3923384" y="5200349"/>
            <a:ext cx="1721225" cy="1204857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/>
          <p:cNvSpPr/>
          <p:nvPr/>
        </p:nvSpPr>
        <p:spPr>
          <a:xfrm rot="5400000">
            <a:off x="4484319" y="5261941"/>
            <a:ext cx="599356" cy="3935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Ellipse 18"/>
          <p:cNvSpPr/>
          <p:nvPr/>
        </p:nvSpPr>
        <p:spPr>
          <a:xfrm>
            <a:off x="4324574" y="5802777"/>
            <a:ext cx="935915" cy="178475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Organigramme : Délai 19"/>
          <p:cNvSpPr/>
          <p:nvPr/>
        </p:nvSpPr>
        <p:spPr>
          <a:xfrm rot="5400000">
            <a:off x="4607928" y="3805799"/>
            <a:ext cx="352133" cy="341173"/>
          </a:xfrm>
          <a:prstGeom prst="flowChartDelay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Ellipse 20"/>
          <p:cNvSpPr/>
          <p:nvPr/>
        </p:nvSpPr>
        <p:spPr>
          <a:xfrm>
            <a:off x="4678387" y="3934178"/>
            <a:ext cx="211214" cy="20806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Ellipse 21"/>
          <p:cNvSpPr/>
          <p:nvPr/>
        </p:nvSpPr>
        <p:spPr>
          <a:xfrm>
            <a:off x="4429153" y="6045577"/>
            <a:ext cx="167015" cy="1593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23" name="Connecteur droit 22"/>
          <p:cNvCxnSpPr/>
          <p:nvPr/>
        </p:nvCxnSpPr>
        <p:spPr>
          <a:xfrm flipH="1">
            <a:off x="4870462" y="2183802"/>
            <a:ext cx="380558" cy="19584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Espace réservé du contenu 2"/>
          <p:cNvSpPr txBox="1">
            <a:spLocks/>
          </p:cNvSpPr>
          <p:nvPr/>
        </p:nvSpPr>
        <p:spPr>
          <a:xfrm>
            <a:off x="3654925" y="3769850"/>
            <a:ext cx="984354" cy="36194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>
                <a:solidFill>
                  <a:srgbClr val="FF0000"/>
                </a:solidFill>
              </a:rPr>
              <a:t>résidu</a:t>
            </a:r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3486742" y="5512321"/>
            <a:ext cx="984354" cy="36194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filtrat</a:t>
            </a:r>
          </a:p>
        </p:txBody>
      </p:sp>
      <p:cxnSp>
        <p:nvCxnSpPr>
          <p:cNvPr id="27" name="Connecteur droit 26"/>
          <p:cNvCxnSpPr/>
          <p:nvPr/>
        </p:nvCxnSpPr>
        <p:spPr>
          <a:xfrm>
            <a:off x="4609564" y="3829827"/>
            <a:ext cx="95907" cy="43053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>
            <a:off x="4863883" y="3801974"/>
            <a:ext cx="82779" cy="4926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5980680" y="5953385"/>
            <a:ext cx="1839879" cy="7264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erlenmeyer</a:t>
            </a:r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5060741" y="3759092"/>
            <a:ext cx="1839879" cy="72643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Papier filtre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entonnoir</a:t>
            </a:r>
          </a:p>
        </p:txBody>
      </p:sp>
      <p:sp>
        <p:nvSpPr>
          <p:cNvPr id="35" name="Ellipse 34"/>
          <p:cNvSpPr/>
          <p:nvPr/>
        </p:nvSpPr>
        <p:spPr>
          <a:xfrm>
            <a:off x="7928386" y="1032734"/>
            <a:ext cx="1818042" cy="168895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36" name="Connecteur droit 35"/>
          <p:cNvCxnSpPr/>
          <p:nvPr/>
        </p:nvCxnSpPr>
        <p:spPr>
          <a:xfrm flipH="1">
            <a:off x="8822646" y="946354"/>
            <a:ext cx="14761" cy="182197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7840324" y="1877209"/>
            <a:ext cx="199416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8518519" y="3365117"/>
            <a:ext cx="889043" cy="72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1:3</a:t>
            </a:r>
          </a:p>
        </p:txBody>
      </p:sp>
    </p:spTree>
    <p:extLst>
      <p:ext uri="{BB962C8B-B14F-4D97-AF65-F5344CB8AC3E}">
        <p14:creationId xmlns:p14="http://schemas.microsoft.com/office/powerpoint/2010/main" val="208802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#4a : Évaporation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797543" y="1295095"/>
            <a:ext cx="3061446" cy="657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Mélange homogène</a:t>
            </a:r>
          </a:p>
        </p:txBody>
      </p:sp>
      <p:sp>
        <p:nvSpPr>
          <p:cNvPr id="5" name="Cylindre 4"/>
          <p:cNvSpPr/>
          <p:nvPr/>
        </p:nvSpPr>
        <p:spPr>
          <a:xfrm>
            <a:off x="4587202" y="3746733"/>
            <a:ext cx="393590" cy="1804213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6" name="Triangle isocèle 5"/>
          <p:cNvSpPr/>
          <p:nvPr/>
        </p:nvSpPr>
        <p:spPr>
          <a:xfrm>
            <a:off x="3923384" y="5200349"/>
            <a:ext cx="1721225" cy="1204857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/>
          <p:cNvSpPr/>
          <p:nvPr/>
        </p:nvSpPr>
        <p:spPr>
          <a:xfrm rot="5400000">
            <a:off x="4484319" y="5261941"/>
            <a:ext cx="599356" cy="3935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4324574" y="5802777"/>
            <a:ext cx="935915" cy="178475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4429153" y="6045577"/>
            <a:ext cx="167015" cy="1593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Ellipse 14"/>
          <p:cNvSpPr/>
          <p:nvPr/>
        </p:nvSpPr>
        <p:spPr>
          <a:xfrm>
            <a:off x="4873029" y="6198320"/>
            <a:ext cx="167015" cy="1593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Nuage 15"/>
          <p:cNvSpPr/>
          <p:nvPr/>
        </p:nvSpPr>
        <p:spPr>
          <a:xfrm rot="6138464">
            <a:off x="3909261" y="1777769"/>
            <a:ext cx="1575352" cy="128838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7" name="Connecteur droit 16"/>
          <p:cNvCxnSpPr>
            <a:endCxn id="7" idx="2"/>
          </p:cNvCxnSpPr>
          <p:nvPr/>
        </p:nvCxnSpPr>
        <p:spPr>
          <a:xfrm flipH="1">
            <a:off x="4587202" y="3780015"/>
            <a:ext cx="8966" cy="167872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4980792" y="3762634"/>
            <a:ext cx="0" cy="17159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2161030" y="5483630"/>
            <a:ext cx="1070547" cy="4267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solide</a:t>
            </a:r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6212567" y="5439559"/>
            <a:ext cx="1839879" cy="72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Soluté</a:t>
            </a:r>
          </a:p>
        </p:txBody>
      </p:sp>
      <p:sp>
        <p:nvSpPr>
          <p:cNvPr id="24" name="Espace réservé du contenu 2"/>
          <p:cNvSpPr txBox="1">
            <a:spLocks/>
          </p:cNvSpPr>
          <p:nvPr/>
        </p:nvSpPr>
        <p:spPr>
          <a:xfrm>
            <a:off x="9139929" y="897212"/>
            <a:ext cx="2714998" cy="72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Substance pure</a:t>
            </a:r>
          </a:p>
        </p:txBody>
      </p:sp>
      <p:sp>
        <p:nvSpPr>
          <p:cNvPr id="25" name="Cube 24"/>
          <p:cNvSpPr/>
          <p:nvPr/>
        </p:nvSpPr>
        <p:spPr>
          <a:xfrm>
            <a:off x="3720009" y="6357686"/>
            <a:ext cx="2145351" cy="365843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5847984" y="6399917"/>
            <a:ext cx="1473751" cy="4753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Plaque</a:t>
            </a:r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3411383" y="5695164"/>
            <a:ext cx="475064" cy="2152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33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#4b : Distillation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403031" y="720484"/>
            <a:ext cx="3061446" cy="657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                                               Mélange homogène</a:t>
            </a:r>
          </a:p>
        </p:txBody>
      </p:sp>
      <p:sp>
        <p:nvSpPr>
          <p:cNvPr id="5" name="Cylindre 4"/>
          <p:cNvSpPr/>
          <p:nvPr/>
        </p:nvSpPr>
        <p:spPr>
          <a:xfrm>
            <a:off x="4587202" y="3746733"/>
            <a:ext cx="393590" cy="1804213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6" name="Triangle isocèle 5"/>
          <p:cNvSpPr/>
          <p:nvPr/>
        </p:nvSpPr>
        <p:spPr>
          <a:xfrm>
            <a:off x="3935252" y="5297700"/>
            <a:ext cx="1721225" cy="1204857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/>
          <p:cNvSpPr/>
          <p:nvPr/>
        </p:nvSpPr>
        <p:spPr>
          <a:xfrm rot="5400000">
            <a:off x="4484319" y="5261941"/>
            <a:ext cx="599356" cy="3935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4712356" y="6239215"/>
            <a:ext cx="167015" cy="1593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1" name="Connecteur droit 10"/>
          <p:cNvCxnSpPr>
            <a:endCxn id="7" idx="2"/>
          </p:cNvCxnSpPr>
          <p:nvPr/>
        </p:nvCxnSpPr>
        <p:spPr>
          <a:xfrm flipH="1">
            <a:off x="4587202" y="3780015"/>
            <a:ext cx="8966" cy="167872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4980792" y="3762634"/>
            <a:ext cx="0" cy="17159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2513733" y="5203587"/>
            <a:ext cx="1070547" cy="4267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résidu</a:t>
            </a:r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3471572" y="5684606"/>
            <a:ext cx="737179" cy="3422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4587202" y="2282820"/>
            <a:ext cx="8966" cy="15516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4980792" y="2915322"/>
            <a:ext cx="0" cy="9191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4980792" y="2915322"/>
            <a:ext cx="2915321" cy="170002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4587201" y="2232971"/>
            <a:ext cx="3911340" cy="23823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Cube 31"/>
          <p:cNvSpPr/>
          <p:nvPr/>
        </p:nvSpPr>
        <p:spPr>
          <a:xfrm>
            <a:off x="3723187" y="6454179"/>
            <a:ext cx="2145351" cy="365843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5847984" y="6399917"/>
            <a:ext cx="1473751" cy="4753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Plaque</a:t>
            </a:r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6358422" y="2559314"/>
            <a:ext cx="1473751" cy="47534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>
                <a:solidFill>
                  <a:srgbClr val="92D050"/>
                </a:solidFill>
              </a:rPr>
              <a:t>Eau froide</a:t>
            </a:r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7260132" y="3213923"/>
            <a:ext cx="1473751" cy="4753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refroidir</a:t>
            </a:r>
          </a:p>
        </p:txBody>
      </p:sp>
      <p:sp>
        <p:nvSpPr>
          <p:cNvPr id="38" name="Cylindre 37"/>
          <p:cNvSpPr/>
          <p:nvPr/>
        </p:nvSpPr>
        <p:spPr>
          <a:xfrm>
            <a:off x="7511916" y="4741509"/>
            <a:ext cx="1684104" cy="1748615"/>
          </a:xfrm>
          <a:prstGeom prst="ca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39" name="Cylindre 38"/>
          <p:cNvSpPr/>
          <p:nvPr/>
        </p:nvSpPr>
        <p:spPr>
          <a:xfrm>
            <a:off x="7511916" y="5368985"/>
            <a:ext cx="1684104" cy="1121139"/>
          </a:xfrm>
          <a:prstGeom prst="can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6358421" y="5454205"/>
            <a:ext cx="1153495" cy="4753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>
                <a:solidFill>
                  <a:srgbClr val="92D050"/>
                </a:solidFill>
              </a:rPr>
              <a:t>Glace</a:t>
            </a:r>
          </a:p>
        </p:txBody>
      </p:sp>
      <p:sp>
        <p:nvSpPr>
          <p:cNvPr id="41" name="Espace réservé du contenu 2"/>
          <p:cNvSpPr txBox="1">
            <a:spLocks/>
          </p:cNvSpPr>
          <p:nvPr/>
        </p:nvSpPr>
        <p:spPr>
          <a:xfrm>
            <a:off x="7832173" y="6490124"/>
            <a:ext cx="1153495" cy="47534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>
                <a:solidFill>
                  <a:srgbClr val="00B0F0"/>
                </a:solidFill>
              </a:rPr>
              <a:t>Solvant</a:t>
            </a:r>
          </a:p>
        </p:txBody>
      </p:sp>
      <p:sp>
        <p:nvSpPr>
          <p:cNvPr id="42" name="Espace réservé du contenu 2"/>
          <p:cNvSpPr txBox="1">
            <a:spLocks/>
          </p:cNvSpPr>
          <p:nvPr/>
        </p:nvSpPr>
        <p:spPr>
          <a:xfrm>
            <a:off x="9386201" y="4503834"/>
            <a:ext cx="1473751" cy="4753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Distillat</a:t>
            </a:r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9386201" y="6334999"/>
            <a:ext cx="1830670" cy="47534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A" dirty="0"/>
              <a:t>Substance pure</a:t>
            </a:r>
          </a:p>
        </p:txBody>
      </p:sp>
    </p:spTree>
    <p:extLst>
      <p:ext uri="{BB962C8B-B14F-4D97-AF65-F5344CB8AC3E}">
        <p14:creationId xmlns:p14="http://schemas.microsoft.com/office/powerpoint/2010/main" val="30348435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66</Words>
  <Application>Microsoft Office PowerPoint</Application>
  <PresentationFormat>Grand écran</PresentationFormat>
  <Paragraphs>35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Procédés de séparations</vt:lpstr>
      <vt:lpstr>#1 : Sédimentations</vt:lpstr>
      <vt:lpstr>#2 : Décantation</vt:lpstr>
      <vt:lpstr>#3 : Filtration</vt:lpstr>
      <vt:lpstr>#4a : Évaporation</vt:lpstr>
      <vt:lpstr>#4b : Distillation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Procédé de séparation</dc:title>
  <dc:creator>CSBE</dc:creator>
  <cp:lastModifiedBy>avachon38 Alex</cp:lastModifiedBy>
  <cp:revision>2</cp:revision>
  <dcterms:created xsi:type="dcterms:W3CDTF">2022-12-20T20:52:33Z</dcterms:created>
  <dcterms:modified xsi:type="dcterms:W3CDTF">2022-12-22T16:26:13Z</dcterms:modified>
</cp:coreProperties>
</file>