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E3A6F7-2C4E-4E35-858B-A4F663009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B06B6B-8AB3-4FD6-BBD6-F9244F4DAC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20C1E5-8B00-4592-80AB-BE661ED0F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DD86-618C-41A9-8F6A-EEEBE1454C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707F19-7805-41A5-8DCD-448C87FD2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A0380A-8FF8-4794-9AC4-6526B3BC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04C07-4DA6-472D-BFD2-5E3C3BDAC1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04674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E8815D-06E7-43EA-9A76-0009E548B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6634EDB-4A5F-4B6F-8741-B11D013A2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AC91F1-4516-450D-920A-8333A1717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DD86-618C-41A9-8F6A-EEEBE1454C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E02DAF-361C-42A0-8DBC-010682826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CC4C4A-54BA-4B16-95F2-AD61770F2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04C07-4DA6-472D-BFD2-5E3C3BDAC1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45362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8A4E93B-C177-43B6-8394-F9763EC7E4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76F0341-1A5C-4E0F-85BF-85D878035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FF72D9-1B52-4565-AE0A-9F3259834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DD86-618C-41A9-8F6A-EEEBE1454C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87844D-CBC9-4288-AADE-1026461F9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FB178E-AFDA-4BD2-842C-69295B12E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04C07-4DA6-472D-BFD2-5E3C3BDAC1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70255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C2429E-29E9-41AB-9A71-2F142B739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8E7A03-CF00-41E5-A8AB-8351EEE8B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6B22C9-BEC3-498F-A980-5540C1E86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DD86-618C-41A9-8F6A-EEEBE1454C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1A997D-E7F9-4AD7-9323-427510399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E545B3-0645-49C3-8DF5-D7895831C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04C07-4DA6-472D-BFD2-5E3C3BDAC1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202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B82320-2275-4B32-BF3A-13420237B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F984271-4ADF-42C0-9B3B-FAC99EEFC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D2F265-5DA4-4CFA-9072-9E9C57FAE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DD86-618C-41A9-8F6A-EEEBE1454C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3B27FE-1391-4F1E-A4EC-DB723D798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18E8D6-86F1-4774-A866-9D7B9E79A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04C07-4DA6-472D-BFD2-5E3C3BDAC1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6312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9AAB6-D4C1-4943-B59D-069ED2D7C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132674-24BD-423F-855C-5637FD6850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C24C6AB-2EB1-4347-A94B-84E33DB84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84424FB-AD98-46E5-AF9B-F862F2B02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DD86-618C-41A9-8F6A-EEEBE1454C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9CDD624-0519-4448-83C8-78FC3AA8D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D37034F-08EA-4A9E-86D2-21B432961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04C07-4DA6-472D-BFD2-5E3C3BDAC1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173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5313BD-B8A0-4DEE-B9E9-43FEB93E5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D90EE74-D7DB-470D-9A2A-23E3E386DF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91204E2-97E6-426D-A9ED-28BB60126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D56BD7E-D951-4CCE-A5C1-857F7E8DF4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A16C17E-6675-4B60-81B1-617D5F1200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E92AC4F-710A-4119-B485-7EF7F26DC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DD86-618C-41A9-8F6A-EEEBE1454C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03E393D-67C3-4659-8898-237B10B94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D7DFE9E-B329-4E9F-BDE8-7A1A776D6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04C07-4DA6-472D-BFD2-5E3C3BDAC1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95284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2D1932-2080-4521-8113-6D2D984FC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AFE6D67-2EBE-466D-8746-D1200E7A8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DD86-618C-41A9-8F6A-EEEBE1454C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ABF109D-9D33-4865-AECD-0D365411B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4AEE791-1A19-4A8E-95DD-4CBA32A85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04C07-4DA6-472D-BFD2-5E3C3BDAC1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98987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9C8BEC3-AA4C-402B-94FE-36553B98E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DD86-618C-41A9-8F6A-EEEBE1454C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8703A7E-2A7D-4C5F-A9BA-85DC80CB4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5000F95-4F24-466F-AFBB-150A27878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04C07-4DA6-472D-BFD2-5E3C3BDAC1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43964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07A984-85E1-4E02-952A-1BEF0E743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A6BC05-DCE7-4BD5-9508-8C4C2E100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9EF7324-B323-472E-800B-3546750B2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C40D69-AF0C-4224-9A6C-425430C6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DD86-618C-41A9-8F6A-EEEBE1454C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D8B9BBA-6004-42D4-B0B6-C7B2FA8E2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3D0A509-B97C-4417-A298-B40843360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04C07-4DA6-472D-BFD2-5E3C3BDAC1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70128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DF6514-B7B0-4323-9D99-19FAAC8D7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1EB98D7-2AB0-4F44-AC37-871B090A40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A4E890-7609-4FD8-B4C1-402AF1DC2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88E7DA-6695-4AB6-A8E6-3CB4A9381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DD86-618C-41A9-8F6A-EEEBE1454C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12D1A7C-C411-4167-9372-6A8457D33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FFE0B3A-ACDB-4454-A813-4D5683FF4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04C07-4DA6-472D-BFD2-5E3C3BDAC1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0771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6980F7F-07C9-45C3-8FF2-EE83BD996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A95E35-2EC3-452F-8436-341E3F513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CE4D5D-3159-4FEE-97C5-DB427B431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1DD86-618C-41A9-8F6A-EEEBE1454C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6F4A42-7413-459F-A7EE-8553614F39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56B135-E0A8-4692-AFD5-A4FCDBE722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04C07-4DA6-472D-BFD2-5E3C3BDAC1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738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B1865C6-CC24-4E05-AF02-986C2A37F1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l"/>
            <a:endParaRPr lang="fr-CA" dirty="0"/>
          </a:p>
          <a:p>
            <a:pPr algn="l"/>
            <a:r>
              <a:rPr lang="fr-CA" dirty="0"/>
              <a:t>Nom : </a:t>
            </a:r>
            <a:r>
              <a:rPr lang="fr-CA" dirty="0" err="1"/>
              <a:t>daVinci</a:t>
            </a:r>
            <a:endParaRPr lang="fr-CA" dirty="0"/>
          </a:p>
          <a:p>
            <a:pPr algn="l"/>
            <a:endParaRPr lang="fr-CA" dirty="0"/>
          </a:p>
          <a:p>
            <a:pPr algn="l"/>
            <a:r>
              <a:rPr lang="fr-CA" dirty="0"/>
              <a:t>Nationalité : Italien</a:t>
            </a:r>
          </a:p>
          <a:p>
            <a:pPr algn="l"/>
            <a:endParaRPr lang="fr-CA" dirty="0"/>
          </a:p>
          <a:p>
            <a:pPr algn="l"/>
            <a:endParaRPr lang="fr-CA" dirty="0"/>
          </a:p>
          <a:p>
            <a:pPr algn="l"/>
            <a:endParaRPr lang="fr-CA" dirty="0"/>
          </a:p>
          <a:p>
            <a:pPr algn="l"/>
            <a:r>
              <a:rPr lang="fr-CA" dirty="0"/>
              <a:t>Période de temps : 1452-1519</a:t>
            </a:r>
          </a:p>
          <a:p>
            <a:pPr algn="l"/>
            <a:r>
              <a:rPr lang="fr-CA" dirty="0"/>
              <a:t>Contribution :</a:t>
            </a:r>
          </a:p>
          <a:p>
            <a:pPr algn="l"/>
            <a:r>
              <a:rPr lang="fr-CA" dirty="0"/>
              <a:t>1:Joconde</a:t>
            </a:r>
          </a:p>
          <a:p>
            <a:pPr algn="l"/>
            <a:r>
              <a:rPr lang="fr-CA" dirty="0"/>
              <a:t>2:ASME</a:t>
            </a:r>
          </a:p>
          <a:p>
            <a:pPr algn="l"/>
            <a:r>
              <a:rPr lang="fr-CA" dirty="0"/>
              <a:t>3:machine volante</a:t>
            </a:r>
          </a:p>
          <a:p>
            <a:pPr algn="l"/>
            <a:r>
              <a:rPr lang="fr-CA" dirty="0"/>
              <a:t>4:le corp humain</a:t>
            </a:r>
          </a:p>
          <a:p>
            <a:pPr algn="l"/>
            <a:endParaRPr lang="fr-CA" dirty="0"/>
          </a:p>
          <a:p>
            <a:pPr algn="l"/>
            <a:endParaRPr lang="fr-CA" dirty="0"/>
          </a:p>
          <a:p>
            <a:pPr algn="l"/>
            <a:endParaRPr lang="fr-CA" dirty="0"/>
          </a:p>
          <a:p>
            <a:pPr algn="l"/>
            <a:endParaRPr lang="fr-CA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0B2805A-A65A-496D-8CAC-297686082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3854" y="182879"/>
            <a:ext cx="1453477" cy="817581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CB9E2B7-BF80-4DB3-80B9-24358F7975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5180" y="1326888"/>
            <a:ext cx="2143125" cy="1428750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A96F6F02-2FB6-4946-A851-521237F7C1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9473" y="3153444"/>
            <a:ext cx="1251473" cy="189783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CB6A71EB-C4B7-48C8-AFD4-56D4BF4C42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30109" y="5322727"/>
            <a:ext cx="1642334" cy="126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9615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28</Words>
  <Application>Microsoft Office PowerPoint</Application>
  <PresentationFormat>Grand écran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4</cp:revision>
  <dcterms:created xsi:type="dcterms:W3CDTF">2022-11-01T16:24:16Z</dcterms:created>
  <dcterms:modified xsi:type="dcterms:W3CDTF">2022-11-02T17:20:12Z</dcterms:modified>
</cp:coreProperties>
</file>