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8CB84-D8DF-BE1B-9941-B01D6EB46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3CFF68-9F3B-7A11-2356-58CC5D5F4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E09332-8F54-8A54-6C58-DC4A448E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B9B36E-90BC-DA67-DE87-4753FA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4FAF9-DED6-3F80-7D48-042489BF4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913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C4B37-BBA4-75CC-1149-7DBAD729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0924FF-176D-2DE9-0BF0-6FFCA5392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2A027-42E7-923F-5B03-8E97D863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F57EE4-48A0-2868-CC4A-D32463D8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9C86E8-8CE5-82C5-8DC7-B47EAE84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62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EFBA35-2A45-34DE-FA4F-8398270604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A8D3B8-1AAE-6DEE-051D-D8297197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601ECA-7F8D-2D4B-E1EA-D037A215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06F9EC-B267-FFCA-13B3-0010A633E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E9C690-1D39-0E90-A6BF-14429698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993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63FCE6-8C17-2BA7-8716-381CFBA84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BDD60D-4F0C-E8D0-9E09-749171310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468E43-214B-642C-BFFF-021807D1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BEF6C1-ADDF-7D69-0049-9B6FF5DD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4A81FE-2E94-E07E-1BE5-64FFBE4B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590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1E5A1-A832-441B-C85F-DCCFF355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E76203-5E2E-F261-E7A6-D6C596334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359A5C-AD2E-EA41-7520-AD92F67E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AD4FC7-F092-A7A7-6FE0-8D86F3E0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023F6B-2B7A-47F2-58FB-1C76590D6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4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13EA61-9054-A8B0-7508-C6FAA6406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A08C7C-8214-992D-561C-7A1823213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5D9341-C899-53D6-1B2D-F73A52235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C94F2E-9692-A99C-B8C4-FBC727B5B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E174C0-C554-B8B9-D2A6-E491EDF7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3CA478-18A7-DBB9-3D7C-F6544BA3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71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DFA431-F2C4-17A1-8BC7-3FA716082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705ECE-4167-4D70-886A-D0D84CBD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2CCB8E-C0BA-2AEB-0729-A7F5B2F72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92F84D-A8CA-1814-6B76-149755F01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18F3BE0-A997-26A1-ABA6-40E7C1102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6D74009-05D8-D360-3DF2-ED29CFE0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65FE49-FE3E-7B92-233B-3E076EFA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32292A-DAF1-D703-BDB8-9C6BDB29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888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277B-42F9-70D7-B661-72DCECBC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FF6D4B-7538-3372-066C-4A123521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FAE773-DEDE-363B-2DB5-35CD4A0CC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7980F0-0900-1FEC-5F22-A93AD25B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237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136DF7-106E-09C0-16EC-CB1EAD7A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EE2235-41B8-21DF-77C3-17769E3BC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8F3F71-205A-6120-5D02-50773D3D7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444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AD7A06-FAEF-2AAF-7925-F2C4BFA6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C3A0B8-59DE-F062-01E3-DBD7FA9E1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F13203-04F3-83FD-2A6F-43F1ACAC5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6360C9-83F1-9891-90D3-3E2CE3354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3DC814-4991-9F7C-2ABF-27E71E0A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205018-9863-94A9-3CBC-3296C63C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089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B492B-D549-21B7-3F16-DC471B9B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8B4477-57D7-F4F8-B6D3-B3D07E629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B06DAF-8A9B-B5DB-6248-178C509BB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7A75E6-57BE-36A4-4574-42AA12FF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6D6CBC-665C-5D2D-BD2C-C063DCEC5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B47633-1930-22D5-E578-3D9F79F6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356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53A7979-69D2-ED7C-29A6-6AA37829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A0F535-C89F-EA48-5805-6972FDDE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587027-DFA5-5B0E-FF5D-38106EE8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EB6A-4218-4CCC-9E9E-9DC8D4A3EEBC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C4BCDB-019E-8FF7-B76D-F6B53B554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325E2E-A744-A853-C4AC-9D9B9E852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78D2-E998-4C87-9A14-F8687243F0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619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0.54.10.10/UserCheck/PortalMain?IID=%7b909FE2BA-2CEC-8260-F518-C02DD496DC35%7d&amp;origUrl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Celsius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Alex Vachon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2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Andres Celsius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Nom: Celsius</a:t>
            </a:r>
          </a:p>
          <a:p>
            <a:r>
              <a:rPr lang="fr-CA" dirty="0"/>
              <a:t>Nom au complet: Anders </a:t>
            </a:r>
            <a:r>
              <a:rPr lang="fr-CA" dirty="0" err="1"/>
              <a:t>Celcius</a:t>
            </a:r>
            <a:endParaRPr lang="fr-CA" dirty="0"/>
          </a:p>
          <a:p>
            <a:r>
              <a:rPr lang="fr-CA" dirty="0"/>
              <a:t>Nationalité: suédois</a:t>
            </a:r>
          </a:p>
          <a:p>
            <a:endParaRPr lang="fr-CA" dirty="0"/>
          </a:p>
          <a:p>
            <a:r>
              <a:rPr lang="fr-CA" dirty="0"/>
              <a:t>Période de temps:1707-1744</a:t>
            </a:r>
          </a:p>
          <a:p>
            <a:r>
              <a:rPr lang="fr-CA" dirty="0"/>
              <a:t>Découverte: échelle de température en </a:t>
            </a:r>
            <a:r>
              <a:rPr lang="fr-CA" dirty="0" err="1"/>
              <a:t>celcius</a:t>
            </a:r>
            <a:endParaRPr lang="fr-CA" dirty="0"/>
          </a:p>
          <a:p>
            <a:r>
              <a:rPr lang="fr-CA" dirty="0"/>
              <a:t>Anecdote: 0°   L’eau qui bouille </a:t>
            </a:r>
          </a:p>
          <a:p>
            <a:pPr marL="0" indent="0">
              <a:buNone/>
            </a:pPr>
            <a:r>
              <a:rPr lang="fr-CA" dirty="0"/>
              <a:t>                    10°   L’eau qui gèle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022899" y="4572000"/>
            <a:ext cx="193637" cy="559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2975385" y="4677784"/>
            <a:ext cx="288663" cy="453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6" name="AutoShape 2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8" name="AutoShape 4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0" name="AutoShape 6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2" name="AutoShape 8" descr="www.gettysburgflag.com/media/catalog/product/c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4" name="Picture 10" descr="Anders Celsius - Wikipedia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37241" y="365125"/>
            <a:ext cx="1118795" cy="1272735"/>
          </a:xfrm>
          <a:prstGeom prst="rect">
            <a:avLst/>
          </a:prstGeom>
          <a:noFill/>
        </p:spPr>
      </p:pic>
      <p:sp>
        <p:nvSpPr>
          <p:cNvPr id="1036" name="AutoShape 12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8" name="AutoShape 14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0" name="AutoShape 16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2" name="AutoShape 18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44" name="AutoShape 20" descr="Fiche explicative de la leçon : Échelle de température Kelvin | Nagw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46" name="Picture 22" descr="A quelle température les échelles Fahrenheit et Celsius donnent-elles la  même lecture ? - Quora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1161" y="4904591"/>
            <a:ext cx="1281457" cy="1651393"/>
          </a:xfrm>
          <a:prstGeom prst="rect">
            <a:avLst/>
          </a:prstGeom>
          <a:noFill/>
        </p:spPr>
      </p:pic>
      <p:pic>
        <p:nvPicPr>
          <p:cNvPr id="1048" name="Picture 24" descr="Le drapeau de la Suède – Les plus beaux drapeaux du monde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620909" y="2902259"/>
            <a:ext cx="1775730" cy="11098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60664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Celsius</vt:lpstr>
      <vt:lpstr>Andres Celsius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</dc:title>
  <dc:creator>avachon38 Alex</dc:creator>
  <cp:lastModifiedBy>avachon38 Alex</cp:lastModifiedBy>
  <cp:revision>1</cp:revision>
  <dcterms:created xsi:type="dcterms:W3CDTF">2022-12-22T16:37:13Z</dcterms:created>
  <dcterms:modified xsi:type="dcterms:W3CDTF">2022-12-22T16:39:43Z</dcterms:modified>
</cp:coreProperties>
</file>