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4BEEB1-3E54-46CD-B959-5F4E172FC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12FED4F-E6A4-4F99-9AE6-33E46AA8C4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101269-E462-448E-A2CE-65F772E98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6F0F-8C62-4601-9C19-7D202D14C68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3F4C58-DE73-49B5-9AFE-A9AFE3AEC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461A7D-0C24-4CF2-BD9C-9B46E7BFD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719F-D6C4-4337-8FF8-15912E26D58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9820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EB9761-F182-4359-B799-E06F7CE97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F0B1A63-362D-4A2D-9D2E-84F32813E4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8CD7AD-0111-491B-BE60-23E9357C6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6F0F-8C62-4601-9C19-7D202D14C68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609715-3E22-4567-84A3-1AD284D68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BDADF7-94F4-4F90-83B4-D1AE7C6D8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719F-D6C4-4337-8FF8-15912E26D58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4134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D7505E6-F3E5-41F5-88AE-EB3FD8F44A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098A7D5-7F9C-4F37-B1B5-0B082329BD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FFAD41-F44D-4098-8782-3A13A78B4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6F0F-8C62-4601-9C19-7D202D14C68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946BAD-7734-4091-8518-27836A77A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A57222-9136-435E-A5FE-FC503AD41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719F-D6C4-4337-8FF8-15912E26D58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39995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3A4C62-122A-4452-8D18-9D891572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2F94A7-C0D5-414C-84C7-51F6FA2C8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DA5E7C-541C-4BA0-A065-EABE6539F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6F0F-8C62-4601-9C19-7D202D14C68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FB3B83-4296-4433-879F-1DB356E5A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916AE5-A39E-4828-9267-068B4E5F3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719F-D6C4-4337-8FF8-15912E26D58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10654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DDE4ED-D41D-403A-A262-81E76A555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ABD12AC-A747-4E3E-B222-FD6655C3DA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53FD5A-C2D6-4F34-8870-7C35685B8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6F0F-8C62-4601-9C19-7D202D14C68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2116B7-4FDD-48EA-AF01-B0D94ADC6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584A53-7DD0-454F-99B6-5A8B7FFA6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719F-D6C4-4337-8FF8-15912E26D58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05802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715FFE-0B7E-449E-B76E-27EF1A6F5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B10F5C-1488-4789-AB6E-F04843824A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98CC7B-742D-4997-A746-61063EB8D8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6341E38-BB6B-4D38-8A27-D859CAB62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6F0F-8C62-4601-9C19-7D202D14C68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35CF82A-9066-4C51-B27B-387FF680C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61B048B-8396-4254-9A51-4FDFFD269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719F-D6C4-4337-8FF8-15912E26D58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55861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6859AB-8BF4-4F16-91FB-6C211F135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F9E924F-917B-4F20-946B-2166E0BD54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30320F5-8D47-466B-B309-0AF7CF58B4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D98C84E-A58F-486F-A697-89DD5A7977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4280E8E-D44C-4BE7-83E8-47B2D175CE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644C189-2388-42BA-96A7-5113B5DB4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6F0F-8C62-4601-9C19-7D202D14C68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51BF10C-F165-45BC-AA7D-6F34092AF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086D000-033D-465A-8663-70C66109B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719F-D6C4-4337-8FF8-15912E26D58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41813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A302DB-EBA3-49AD-8FE7-8474806C8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3560599-F163-4E87-ADED-947993771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6F0F-8C62-4601-9C19-7D202D14C68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2FB1690-FE4C-421B-AF2F-D9DE091F5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90C91B-5CBF-4F33-B70B-075249052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719F-D6C4-4337-8FF8-15912E26D58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45890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94323B4-5F62-40F5-942F-312192C05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6F0F-8C62-4601-9C19-7D202D14C68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FA04D69-2039-462C-920D-F13D3877F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EF589AE-9C08-4050-BF24-E2492A57F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719F-D6C4-4337-8FF8-15912E26D58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3338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93A7CA-F7F8-4AE7-8E92-B9AC2AED8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2DD7E1-8F11-4241-93E2-1341C6C9D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D3C2C7E-12B0-48EE-BAD0-814B9247F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1A141F7-450D-479A-B8AB-2FADD421B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6F0F-8C62-4601-9C19-7D202D14C68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1C9548-2F4A-4D71-9176-AFC7121F1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3001F09-9817-49B2-A693-C64018CA0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719F-D6C4-4337-8FF8-15912E26D58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67395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6BA101-6D86-41F1-90A2-2F81182C7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23BEC42-9BE8-4097-956A-A89542F780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8EA2668-DE90-441F-AA13-3EC2C452E1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551F434-7A09-49C0-B725-3E7F6E51A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6F0F-8C62-4601-9C19-7D202D14C68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185AE53-F908-4A6C-9FAB-940380113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795B6CE-0A86-41E7-A896-65A4C421C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719F-D6C4-4337-8FF8-15912E26D58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80136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270C6EB-C807-4BA0-AE6D-3D7D0DE92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E3F8928-30F1-4E75-8097-06438888C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1D8E8B-03C7-40B1-B604-9269747C93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26F0F-8C62-4601-9C19-7D202D14C68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09453E-E5C5-4C85-ADBE-6DE947A288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B13E2C-D46C-4517-87AA-F6BB1FF9E8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1719F-D6C4-4337-8FF8-15912E26D58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8390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CF0B6B-58D8-4C64-8EEF-0DA1686A8D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James Watt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6E014F-05F1-4416-AD7F-9994A58BC3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Alex Vachon</a:t>
            </a:r>
          </a:p>
        </p:txBody>
      </p:sp>
    </p:spTree>
    <p:extLst>
      <p:ext uri="{BB962C8B-B14F-4D97-AF65-F5344CB8AC3E}">
        <p14:creationId xmlns:p14="http://schemas.microsoft.com/office/powerpoint/2010/main" val="1407492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BB1BB716-F65F-4173-9120-98B7025034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6569" y="64819"/>
            <a:ext cx="885713" cy="1136217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4B7C4004-1409-4737-9270-35BE79CB09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2024" y="632928"/>
            <a:ext cx="3424517" cy="6225072"/>
          </a:xfrm>
        </p:spPr>
        <p:txBody>
          <a:bodyPr>
            <a:normAutofit lnSpcReduction="10000"/>
          </a:bodyPr>
          <a:lstStyle/>
          <a:p>
            <a:r>
              <a:rPr lang="fr-CA" dirty="0"/>
              <a:t>nom : James Watt</a:t>
            </a:r>
          </a:p>
          <a:p>
            <a:endParaRPr lang="fr-CA" dirty="0"/>
          </a:p>
          <a:p>
            <a:r>
              <a:rPr lang="fr-CA" dirty="0"/>
              <a:t>Nationalité : Ecossais</a:t>
            </a:r>
          </a:p>
          <a:p>
            <a:endParaRPr lang="fr-CA" dirty="0"/>
          </a:p>
          <a:p>
            <a:r>
              <a:rPr lang="fr-CA" dirty="0"/>
              <a:t>Période de temps : 1736-1819</a:t>
            </a:r>
          </a:p>
          <a:p>
            <a:endParaRPr lang="fr-CA" dirty="0"/>
          </a:p>
          <a:p>
            <a:r>
              <a:rPr lang="fr-CA" dirty="0"/>
              <a:t>Œuvre : machine à vapeur</a:t>
            </a:r>
          </a:p>
          <a:p>
            <a:endParaRPr lang="fr-CA" dirty="0"/>
          </a:p>
          <a:p>
            <a:r>
              <a:rPr lang="fr-CA" dirty="0"/>
              <a:t>Durant quelle époque : la révolution industriel</a:t>
            </a:r>
          </a:p>
          <a:p>
            <a:r>
              <a:rPr lang="fr-CA" dirty="0"/>
              <a:t>Lieux : Angleterre</a:t>
            </a:r>
          </a:p>
          <a:p>
            <a:r>
              <a:rPr lang="fr-CA" dirty="0"/>
              <a:t>Petite explication : les gens de la campagne quitte et vont en ville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5F96DE1-4104-4FCE-BD20-6F1A93BC22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5864" y="1353008"/>
            <a:ext cx="1387121" cy="832273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0E1F795A-B931-4023-A5CA-86BE681B58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39326" y="3656312"/>
            <a:ext cx="1514585" cy="1202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645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44</Words>
  <Application>Microsoft Office PowerPoint</Application>
  <PresentationFormat>Grand écran</PresentationFormat>
  <Paragraphs>13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James Watt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James Watt</dc:title>
  <dc:creator>CSBE</dc:creator>
  <cp:lastModifiedBy>CSBE</cp:lastModifiedBy>
  <cp:revision>3</cp:revision>
  <dcterms:created xsi:type="dcterms:W3CDTF">2022-11-01T16:00:47Z</dcterms:created>
  <dcterms:modified xsi:type="dcterms:W3CDTF">2022-11-01T16:23:45Z</dcterms:modified>
</cp:coreProperties>
</file>