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4DDF08-6458-4643-9307-34775B734DF2}" v="124" dt="2022-12-15T17:19:50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Nobel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Fais par Alex Vachon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D4FF6-1B07-DD51-C317-AFA7F2698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3" y="129097"/>
            <a:ext cx="11234467" cy="604786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: Nobel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au </a:t>
            </a:r>
            <a:r>
              <a:rPr lang="en-US" dirty="0" err="1">
                <a:cs typeface="Calibri"/>
              </a:rPr>
              <a:t>complet</a:t>
            </a:r>
            <a:r>
              <a:rPr lang="en-US" dirty="0">
                <a:cs typeface="Calibri"/>
              </a:rPr>
              <a:t> : Alfred Nobel</a:t>
            </a:r>
          </a:p>
          <a:p>
            <a:r>
              <a:rPr lang="en-US" dirty="0" err="1">
                <a:cs typeface="Calibri"/>
              </a:rPr>
              <a:t>Nationalité</a:t>
            </a:r>
            <a:r>
              <a:rPr lang="en-US" dirty="0">
                <a:cs typeface="Calibri"/>
              </a:rPr>
              <a:t> : </a:t>
            </a:r>
            <a:r>
              <a:rPr lang="en-US" dirty="0" err="1">
                <a:cs typeface="Calibri"/>
              </a:rPr>
              <a:t>suédois</a:t>
            </a:r>
            <a:endParaRPr lang="en-US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Période</a:t>
            </a:r>
            <a:r>
              <a:rPr lang="en-US" dirty="0">
                <a:cs typeface="Calibri"/>
              </a:rPr>
              <a:t> de temps : 1838-1896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Découverte</a:t>
            </a:r>
            <a:r>
              <a:rPr lang="en-US" dirty="0">
                <a:cs typeface="Calibri"/>
              </a:rPr>
              <a:t> : TNT dynamite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Anecdote : prix </a:t>
            </a:r>
            <a:r>
              <a:rPr lang="en-US" dirty="0" err="1">
                <a:cs typeface="Calibri"/>
              </a:rPr>
              <a:t>nobel</a:t>
            </a:r>
            <a:endParaRPr lang="en-US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D6E507D-5A4C-929B-85BE-5AE533827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020" y="-2875"/>
            <a:ext cx="1717017" cy="1127185"/>
          </a:xfrm>
          <a:prstGeom prst="rect">
            <a:avLst/>
          </a:prstGeom>
        </p:spPr>
      </p:pic>
      <p:pic>
        <p:nvPicPr>
          <p:cNvPr id="5" name="Picture 5" descr="Shape, logo&#10;&#10;Description automatically generated">
            <a:extLst>
              <a:ext uri="{FF2B5EF4-FFF2-40B4-BE49-F238E27FC236}">
                <a16:creationId xmlns:a16="http://schemas.microsoft.com/office/drawing/2014/main" id="{1B37A6C3-E5D8-17E2-09D9-C02C701B2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8280" y="1709018"/>
            <a:ext cx="1483026" cy="938303"/>
          </a:xfrm>
          <a:prstGeom prst="rect">
            <a:avLst/>
          </a:prstGeom>
        </p:spPr>
      </p:pic>
      <p:pic>
        <p:nvPicPr>
          <p:cNvPr id="6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886B58FB-6535-14ED-73C6-CA5DAF4A72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9344" y="3536382"/>
            <a:ext cx="1453012" cy="145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55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Nobel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</cp:revision>
  <dcterms:created xsi:type="dcterms:W3CDTF">2022-12-15T17:14:41Z</dcterms:created>
  <dcterms:modified xsi:type="dcterms:W3CDTF">2022-12-15T17:20:41Z</dcterms:modified>
</cp:coreProperties>
</file>