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288B18-6736-A293-9ACD-905C95203D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607D5E1-69CD-5D56-7EDD-707A69739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539399-8E36-5530-006E-4D232A31A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D991-6ADA-401E-94EB-09D4409BBFE7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AB888E-50DE-4EC1-D9EE-B2B09940D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DE620D-5437-2A07-376F-B7161CE0D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14B-22F4-47D6-AFCD-86F477FCDC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51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D89595-1CC2-3407-6E43-183323FBE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0DB3A4-60DA-73F2-75A8-4B82383430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31B4F5-1070-9BD9-CA38-8FAA89BC5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D991-6ADA-401E-94EB-09D4409BBFE7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BA6C0A-7806-F57B-D351-4C323D5BD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F48FCB-607A-4107-D1F3-A4BAF5AC4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14B-22F4-47D6-AFCD-86F477FCDC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327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FA98206-C725-C96F-1289-AB53567F55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59AAD8F-1F49-AF67-C301-0A6DDBB24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FBCD9C-C528-375C-1710-25E508302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D991-6ADA-401E-94EB-09D4409BBFE7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69EA40-44C2-CF13-2E04-0328E5231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4DB159-CE25-A385-82DE-79556B322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14B-22F4-47D6-AFCD-86F477FCDC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4734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B9E4D4-B0AA-2242-F348-6FE612ED3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A30E2C-914A-098D-BCC0-B8510678B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42CC8C-9565-99DE-F688-8B1E8438D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D991-6ADA-401E-94EB-09D4409BBFE7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2D3C87-88BB-366D-2BA7-24A8628E2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CA4739-7F3F-4704-9C8E-6F74F4E32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14B-22F4-47D6-AFCD-86F477FCDC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5462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31C190-4ECE-9451-C8D4-038EB19A1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FFD0A7-3F9D-EF15-B5AC-FCF48C174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FAD45A-FE7F-7F90-2467-FF53D6836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D991-6ADA-401E-94EB-09D4409BBFE7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741368-F7FA-B956-7CB1-0EE5405CC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EE977C-4DDD-CFB0-9621-1511CFAEA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14B-22F4-47D6-AFCD-86F477FCDC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3778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07E0A8-4A91-1906-6A77-F7BA6BDA9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6D01C6-34E5-20D3-71F6-EFAD1513C6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F3F8F9B-E79F-B50D-68A4-C9DF7F5DB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7BDDD40-59B0-EEB4-BC88-5A9A19CB4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D991-6ADA-401E-94EB-09D4409BBFE7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394B0DE-B65E-0F0A-EBCC-1235A9339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5A7BF9A-A939-412E-8D64-92496BE08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14B-22F4-47D6-AFCD-86F477FCDC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82302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D702A8-A662-C617-100D-F8226B2B3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CFF59A-46AA-3579-951D-937A2557E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51B9A19-60A9-85A3-1CC4-5B4C0E7665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D6D4994-5590-CEA8-4A17-F795798D96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E4E4D81-963A-77AD-7BEF-8376EA2A3C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D56DAB3-45B5-7349-9AD8-9F8A1668E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D991-6ADA-401E-94EB-09D4409BBFE7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E296B8F-FEC3-1D10-D25C-09151DD6C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AA71A2C-85E8-40A7-3970-56D838E59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14B-22F4-47D6-AFCD-86F477FCDC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6792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9679C8-3EB1-C68A-5E56-2B3D1558D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B5C8DCD-B27C-37FB-F204-0B81718EA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D991-6ADA-401E-94EB-09D4409BBFE7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6F0C6F7-AFE0-7F9E-26E3-1F14F118D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53E67DF-A8F0-D43A-3645-3EFA3B276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14B-22F4-47D6-AFCD-86F477FCDC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8730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97B0F43-AD5D-863C-83FB-8B75B946F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D991-6ADA-401E-94EB-09D4409BBFE7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67C0286-1806-DDAE-FD1C-FB72E7D1C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F4DB7FE-3659-2C09-E65E-E5FBAFF09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14B-22F4-47D6-AFCD-86F477FCDC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28533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BA7100-2929-7510-297B-08F9C05D4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DE3429-10C9-B7B4-8B3F-045175A6E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E845E6E-0501-5FB6-704D-7E8F87775B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D686E6-C70D-6C64-5FEA-06BDFA45B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D991-6ADA-401E-94EB-09D4409BBFE7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139831E-79B8-56CE-88F5-F748C6C53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9D3CB5-79D0-B63F-F39B-955098F9B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14B-22F4-47D6-AFCD-86F477FCDC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29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93267B-CAAB-3024-57EF-37C5F7CBB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1229125-7464-5048-6576-5AC75F321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25F67EB-88EA-3D6B-7ADB-C0F6542DD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D9F61AA-3437-9F96-2549-6E189EA5C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D991-6ADA-401E-94EB-09D4409BBFE7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2C49D12-36C8-FF80-00B6-B2F8834C6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8341D1-12E8-E923-CECA-B9504EDA2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14B-22F4-47D6-AFCD-86F477FCDC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247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EA709C7-1B2B-019D-3136-91CEA4947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7949CC-A662-19C9-CE67-59D71C5FC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B48B9C-88AB-5278-5C91-29E5D9E1CF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AD991-6ADA-401E-94EB-09D4409BBFE7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58349E-2DCB-1269-B1F2-60E26498BD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FAE57D-17CD-BFC2-D168-E5A19449E4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B514B-22F4-47D6-AFCD-86F477FCDC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924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3B08880-F4DE-42E0-AE26-F56F56349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26EC242-33BE-B175-24F3-836A065BB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641752"/>
            <a:ext cx="4394200" cy="1323439"/>
          </a:xfrm>
        </p:spPr>
        <p:txBody>
          <a:bodyPr anchor="t">
            <a:normAutofit/>
          </a:bodyPr>
          <a:lstStyle/>
          <a:p>
            <a:r>
              <a:rPr lang="fr-CA" sz="4000">
                <a:solidFill>
                  <a:schemeClr val="bg1"/>
                </a:solidFill>
              </a:rPr>
              <a:t>Friedrich Mohs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C45211-06AE-CCAC-449B-B84DF44B4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3146400"/>
            <a:ext cx="4394200" cy="24543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400">
                <a:solidFill>
                  <a:schemeClr val="bg1">
                    <a:alpha val="80000"/>
                  </a:schemeClr>
                </a:solidFill>
              </a:rPr>
              <a:t>Période de temps:1773-1839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400">
                <a:solidFill>
                  <a:schemeClr val="bg1">
                    <a:alpha val="80000"/>
                  </a:schemeClr>
                </a:solidFill>
              </a:rPr>
              <a:t>Nationalité: allemande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400">
                <a:solidFill>
                  <a:schemeClr val="bg1">
                    <a:alpha val="80000"/>
                  </a:schemeClr>
                </a:solidFill>
              </a:rPr>
              <a:t>Découverte: dureté des minéraux</a:t>
            </a:r>
          </a:p>
          <a:p>
            <a:pPr marL="0" indent="0">
              <a:buNone/>
            </a:pPr>
            <a:endParaRPr lang="fr-CA" sz="2400">
              <a:solidFill>
                <a:schemeClr val="bg1">
                  <a:alpha val="80000"/>
                </a:schemeClr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6E8E100-55AD-9CE6-029D-2530E34193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576"/>
          <a:stretch/>
        </p:blipFill>
        <p:spPr>
          <a:xfrm>
            <a:off x="5836446" y="1"/>
            <a:ext cx="6355554" cy="3333749"/>
          </a:xfrm>
          <a:custGeom>
            <a:avLst/>
            <a:gdLst/>
            <a:ahLst/>
            <a:cxnLst/>
            <a:rect l="l" t="t" r="r" b="b"/>
            <a:pathLst>
              <a:path w="6355554" h="3333749">
                <a:moveTo>
                  <a:pt x="3079" y="0"/>
                </a:moveTo>
                <a:lnTo>
                  <a:pt x="6355554" y="0"/>
                </a:lnTo>
                <a:lnTo>
                  <a:pt x="6355554" y="3333749"/>
                </a:lnTo>
                <a:lnTo>
                  <a:pt x="174108" y="3333749"/>
                </a:lnTo>
                <a:lnTo>
                  <a:pt x="133459" y="3178655"/>
                </a:lnTo>
                <a:cubicBezTo>
                  <a:pt x="59462" y="2881722"/>
                  <a:pt x="221" y="2577554"/>
                  <a:pt x="0" y="2257425"/>
                </a:cubicBezTo>
                <a:close/>
              </a:path>
            </a:pathLst>
          </a:cu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0664F074-B1BB-55B4-012B-D4BF9376A7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" b="30262"/>
          <a:stretch/>
        </p:blipFill>
        <p:spPr>
          <a:xfrm>
            <a:off x="5881861" y="3524256"/>
            <a:ext cx="3166888" cy="3333744"/>
          </a:xfrm>
          <a:custGeom>
            <a:avLst/>
            <a:gdLst/>
            <a:ahLst/>
            <a:cxnLst/>
            <a:rect l="l" t="t" r="r" b="b"/>
            <a:pathLst>
              <a:path w="3166888" h="3333744">
                <a:moveTo>
                  <a:pt x="178755" y="0"/>
                </a:moveTo>
                <a:lnTo>
                  <a:pt x="3166888" y="0"/>
                </a:lnTo>
                <a:lnTo>
                  <a:pt x="3166888" y="3333744"/>
                </a:lnTo>
                <a:lnTo>
                  <a:pt x="0" y="3333744"/>
                </a:lnTo>
                <a:lnTo>
                  <a:pt x="30190" y="3223677"/>
                </a:lnTo>
                <a:cubicBezTo>
                  <a:pt x="200298" y="2589331"/>
                  <a:pt x="376593" y="1812324"/>
                  <a:pt x="376066" y="1119182"/>
                </a:cubicBezTo>
                <a:cubicBezTo>
                  <a:pt x="375841" y="822121"/>
                  <a:pt x="316596" y="532372"/>
                  <a:pt x="242598" y="241205"/>
                </a:cubicBezTo>
                <a:close/>
              </a:path>
            </a:pathLst>
          </a:cu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A2A689E-17C0-4832-920D-11B3E03EE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V="1">
            <a:off x="2640985" y="2991370"/>
            <a:ext cx="6857455" cy="874716"/>
          </a:xfrm>
          <a:custGeom>
            <a:avLst/>
            <a:gdLst>
              <a:gd name="connsiteX0" fmla="*/ 6857455 w 6857455"/>
              <a:gd name="connsiteY0" fmla="*/ 804643 h 874716"/>
              <a:gd name="connsiteX1" fmla="*/ 6857455 w 6857455"/>
              <a:gd name="connsiteY1" fmla="*/ 562246 h 874716"/>
              <a:gd name="connsiteX2" fmla="*/ 6829178 w 6857455"/>
              <a:gd name="connsiteY2" fmla="*/ 551284 h 874716"/>
              <a:gd name="connsiteX3" fmla="*/ 6766024 w 6857455"/>
              <a:gd name="connsiteY3" fmla="*/ 500372 h 874716"/>
              <a:gd name="connsiteX4" fmla="*/ 6734971 w 6857455"/>
              <a:gd name="connsiteY4" fmla="*/ 500944 h 874716"/>
              <a:gd name="connsiteX5" fmla="*/ 6683915 w 6857455"/>
              <a:gd name="connsiteY5" fmla="*/ 507040 h 874716"/>
              <a:gd name="connsiteX6" fmla="*/ 6628860 w 6857455"/>
              <a:gd name="connsiteY6" fmla="*/ 495418 h 874716"/>
              <a:gd name="connsiteX7" fmla="*/ 6588662 w 6857455"/>
              <a:gd name="connsiteY7" fmla="*/ 487227 h 874716"/>
              <a:gd name="connsiteX8" fmla="*/ 6476074 w 6857455"/>
              <a:gd name="connsiteY8" fmla="*/ 511230 h 874716"/>
              <a:gd name="connsiteX9" fmla="*/ 6382345 w 6857455"/>
              <a:gd name="connsiteY9" fmla="*/ 534853 h 874716"/>
              <a:gd name="connsiteX10" fmla="*/ 6369391 w 6857455"/>
              <a:gd name="connsiteY10" fmla="*/ 531615 h 874716"/>
              <a:gd name="connsiteX11" fmla="*/ 6244799 w 6857455"/>
              <a:gd name="connsiteY11" fmla="*/ 512182 h 874716"/>
              <a:gd name="connsiteX12" fmla="*/ 6190315 w 6857455"/>
              <a:gd name="connsiteY12" fmla="*/ 485703 h 874716"/>
              <a:gd name="connsiteX13" fmla="*/ 6115446 w 6857455"/>
              <a:gd name="connsiteY13" fmla="*/ 462270 h 874716"/>
              <a:gd name="connsiteX14" fmla="*/ 6032194 w 6857455"/>
              <a:gd name="connsiteY14" fmla="*/ 434266 h 874716"/>
              <a:gd name="connsiteX15" fmla="*/ 5971042 w 6857455"/>
              <a:gd name="connsiteY15" fmla="*/ 420738 h 874716"/>
              <a:gd name="connsiteX16" fmla="*/ 5880933 w 6857455"/>
              <a:gd name="connsiteY16" fmla="*/ 430646 h 874716"/>
              <a:gd name="connsiteX17" fmla="*/ 5862452 w 6857455"/>
              <a:gd name="connsiteY17" fmla="*/ 438648 h 874716"/>
              <a:gd name="connsiteX18" fmla="*/ 5685283 w 6857455"/>
              <a:gd name="connsiteY18" fmla="*/ 498658 h 874716"/>
              <a:gd name="connsiteX19" fmla="*/ 5567169 w 6857455"/>
              <a:gd name="connsiteY19" fmla="*/ 499420 h 874716"/>
              <a:gd name="connsiteX20" fmla="*/ 5527923 w 6857455"/>
              <a:gd name="connsiteY20" fmla="*/ 490466 h 874716"/>
              <a:gd name="connsiteX21" fmla="*/ 5456292 w 6857455"/>
              <a:gd name="connsiteY21" fmla="*/ 450650 h 874716"/>
              <a:gd name="connsiteX22" fmla="*/ 5424670 w 6857455"/>
              <a:gd name="connsiteY22" fmla="*/ 444934 h 874716"/>
              <a:gd name="connsiteX23" fmla="*/ 5368662 w 6857455"/>
              <a:gd name="connsiteY23" fmla="*/ 441124 h 874716"/>
              <a:gd name="connsiteX24" fmla="*/ 5247118 w 6857455"/>
              <a:gd name="connsiteY24" fmla="*/ 444934 h 874716"/>
              <a:gd name="connsiteX25" fmla="*/ 5088617 w 6857455"/>
              <a:gd name="connsiteY25" fmla="*/ 428742 h 874716"/>
              <a:gd name="connsiteX26" fmla="*/ 5025750 w 6857455"/>
              <a:gd name="connsiteY26" fmla="*/ 433694 h 874716"/>
              <a:gd name="connsiteX27" fmla="*/ 4957930 w 6857455"/>
              <a:gd name="connsiteY27" fmla="*/ 442268 h 874716"/>
              <a:gd name="connsiteX28" fmla="*/ 4938116 w 6857455"/>
              <a:gd name="connsiteY28" fmla="*/ 441886 h 874716"/>
              <a:gd name="connsiteX29" fmla="*/ 4833910 w 6857455"/>
              <a:gd name="connsiteY29" fmla="*/ 421693 h 874716"/>
              <a:gd name="connsiteX30" fmla="*/ 4810095 w 6857455"/>
              <a:gd name="connsiteY30" fmla="*/ 408167 h 874716"/>
              <a:gd name="connsiteX31" fmla="*/ 4747991 w 6857455"/>
              <a:gd name="connsiteY31" fmla="*/ 413691 h 874716"/>
              <a:gd name="connsiteX32" fmla="*/ 4692745 w 6857455"/>
              <a:gd name="connsiteY32" fmla="*/ 435790 h 874716"/>
              <a:gd name="connsiteX33" fmla="*/ 4375933 w 6857455"/>
              <a:gd name="connsiteY33" fmla="*/ 483417 h 874716"/>
              <a:gd name="connsiteX34" fmla="*/ 4185426 w 6857455"/>
              <a:gd name="connsiteY34" fmla="*/ 484179 h 874716"/>
              <a:gd name="connsiteX35" fmla="*/ 4052072 w 6857455"/>
              <a:gd name="connsiteY35" fmla="*/ 505134 h 874716"/>
              <a:gd name="connsiteX36" fmla="*/ 4029973 w 6857455"/>
              <a:gd name="connsiteY36" fmla="*/ 527233 h 874716"/>
              <a:gd name="connsiteX37" fmla="*/ 3948626 w 6857455"/>
              <a:gd name="connsiteY37" fmla="*/ 550666 h 874716"/>
              <a:gd name="connsiteX38" fmla="*/ 3871280 w 6857455"/>
              <a:gd name="connsiteY38" fmla="*/ 502275 h 874716"/>
              <a:gd name="connsiteX39" fmla="*/ 3774312 w 6857455"/>
              <a:gd name="connsiteY39" fmla="*/ 429122 h 874716"/>
              <a:gd name="connsiteX40" fmla="*/ 3721543 w 6857455"/>
              <a:gd name="connsiteY40" fmla="*/ 428552 h 874716"/>
              <a:gd name="connsiteX41" fmla="*/ 3612763 w 6857455"/>
              <a:gd name="connsiteY41" fmla="*/ 414263 h 874716"/>
              <a:gd name="connsiteX42" fmla="*/ 3537323 w 6857455"/>
              <a:gd name="connsiteY42" fmla="*/ 389878 h 874716"/>
              <a:gd name="connsiteX43" fmla="*/ 3431593 w 6857455"/>
              <a:gd name="connsiteY43" fmla="*/ 360921 h 874716"/>
              <a:gd name="connsiteX44" fmla="*/ 3392158 w 6857455"/>
              <a:gd name="connsiteY44" fmla="*/ 345681 h 874716"/>
              <a:gd name="connsiteX45" fmla="*/ 3297856 w 6857455"/>
              <a:gd name="connsiteY45" fmla="*/ 323010 h 874716"/>
              <a:gd name="connsiteX46" fmla="*/ 3219748 w 6857455"/>
              <a:gd name="connsiteY46" fmla="*/ 308151 h 874716"/>
              <a:gd name="connsiteX47" fmla="*/ 3156692 w 6857455"/>
              <a:gd name="connsiteY47" fmla="*/ 261668 h 874716"/>
              <a:gd name="connsiteX48" fmla="*/ 3136497 w 6857455"/>
              <a:gd name="connsiteY48" fmla="*/ 237663 h 874716"/>
              <a:gd name="connsiteX49" fmla="*/ 3119733 w 6857455"/>
              <a:gd name="connsiteY49" fmla="*/ 222233 h 874716"/>
              <a:gd name="connsiteX50" fmla="*/ 3045436 w 6857455"/>
              <a:gd name="connsiteY50" fmla="*/ 131742 h 874716"/>
              <a:gd name="connsiteX51" fmla="*/ 3037054 w 6857455"/>
              <a:gd name="connsiteY51" fmla="*/ 124121 h 874716"/>
              <a:gd name="connsiteX52" fmla="*/ 2936466 w 6857455"/>
              <a:gd name="connsiteY52" fmla="*/ 82400 h 874716"/>
              <a:gd name="connsiteX53" fmla="*/ 2901031 w 6857455"/>
              <a:gd name="connsiteY53" fmla="*/ 59731 h 874716"/>
              <a:gd name="connsiteX54" fmla="*/ 2828259 w 6857455"/>
              <a:gd name="connsiteY54" fmla="*/ 3149 h 874716"/>
              <a:gd name="connsiteX55" fmla="*/ 2799492 w 6857455"/>
              <a:gd name="connsiteY55" fmla="*/ 1245 h 874716"/>
              <a:gd name="connsiteX56" fmla="*/ 2693570 w 6857455"/>
              <a:gd name="connsiteY56" fmla="*/ 35154 h 874716"/>
              <a:gd name="connsiteX57" fmla="*/ 2639847 w 6857455"/>
              <a:gd name="connsiteY57" fmla="*/ 73448 h 874716"/>
              <a:gd name="connsiteX58" fmla="*/ 2621178 w 6857455"/>
              <a:gd name="connsiteY58" fmla="*/ 88688 h 874716"/>
              <a:gd name="connsiteX59" fmla="*/ 2489348 w 6857455"/>
              <a:gd name="connsiteY59" fmla="*/ 72304 h 874716"/>
              <a:gd name="connsiteX60" fmla="*/ 2452580 w 6857455"/>
              <a:gd name="connsiteY60" fmla="*/ 68683 h 874716"/>
              <a:gd name="connsiteX61" fmla="*/ 2326464 w 6857455"/>
              <a:gd name="connsiteY61" fmla="*/ 50395 h 874716"/>
              <a:gd name="connsiteX62" fmla="*/ 2300365 w 6857455"/>
              <a:gd name="connsiteY62" fmla="*/ 54777 h 874716"/>
              <a:gd name="connsiteX63" fmla="*/ 2130434 w 6857455"/>
              <a:gd name="connsiteY63" fmla="*/ 58397 h 874716"/>
              <a:gd name="connsiteX64" fmla="*/ 2118621 w 6857455"/>
              <a:gd name="connsiteY64" fmla="*/ 47919 h 874716"/>
              <a:gd name="connsiteX65" fmla="*/ 2057659 w 6857455"/>
              <a:gd name="connsiteY65" fmla="*/ 16866 h 874716"/>
              <a:gd name="connsiteX66" fmla="*/ 1976314 w 6857455"/>
              <a:gd name="connsiteY66" fmla="*/ 8865 h 874716"/>
              <a:gd name="connsiteX67" fmla="*/ 1961454 w 6857455"/>
              <a:gd name="connsiteY67" fmla="*/ 11724 h 874716"/>
              <a:gd name="connsiteX68" fmla="*/ 1906588 w 6857455"/>
              <a:gd name="connsiteY68" fmla="*/ 30964 h 874716"/>
              <a:gd name="connsiteX69" fmla="*/ 1783330 w 6857455"/>
              <a:gd name="connsiteY69" fmla="*/ 48871 h 874716"/>
              <a:gd name="connsiteX70" fmla="*/ 1759327 w 6857455"/>
              <a:gd name="connsiteY70" fmla="*/ 55349 h 874716"/>
              <a:gd name="connsiteX71" fmla="*/ 1716082 w 6857455"/>
              <a:gd name="connsiteY71" fmla="*/ 65445 h 874716"/>
              <a:gd name="connsiteX72" fmla="*/ 1598920 w 6857455"/>
              <a:gd name="connsiteY72" fmla="*/ 72114 h 874716"/>
              <a:gd name="connsiteX73" fmla="*/ 1542150 w 6857455"/>
              <a:gd name="connsiteY73" fmla="*/ 62207 h 874716"/>
              <a:gd name="connsiteX74" fmla="*/ 1516813 w 6857455"/>
              <a:gd name="connsiteY74" fmla="*/ 62779 h 874716"/>
              <a:gd name="connsiteX75" fmla="*/ 1432228 w 6857455"/>
              <a:gd name="connsiteY75" fmla="*/ 88116 h 874716"/>
              <a:gd name="connsiteX76" fmla="*/ 1224765 w 6857455"/>
              <a:gd name="connsiteY76" fmla="*/ 71924 h 874716"/>
              <a:gd name="connsiteX77" fmla="*/ 1159231 w 6857455"/>
              <a:gd name="connsiteY77" fmla="*/ 58207 h 874716"/>
              <a:gd name="connsiteX78" fmla="*/ 1124370 w 6857455"/>
              <a:gd name="connsiteY78" fmla="*/ 56301 h 874716"/>
              <a:gd name="connsiteX79" fmla="*/ 1075600 w 6857455"/>
              <a:gd name="connsiteY79" fmla="*/ 75542 h 874716"/>
              <a:gd name="connsiteX80" fmla="*/ 986633 w 6857455"/>
              <a:gd name="connsiteY80" fmla="*/ 79162 h 874716"/>
              <a:gd name="connsiteX81" fmla="*/ 861089 w 6857455"/>
              <a:gd name="connsiteY81" fmla="*/ 76304 h 874716"/>
              <a:gd name="connsiteX82" fmla="*/ 759168 w 6857455"/>
              <a:gd name="connsiteY82" fmla="*/ 104689 h 874716"/>
              <a:gd name="connsiteX83" fmla="*/ 723735 w 6857455"/>
              <a:gd name="connsiteY83" fmla="*/ 140696 h 874716"/>
              <a:gd name="connsiteX84" fmla="*/ 647532 w 6857455"/>
              <a:gd name="connsiteY84" fmla="*/ 147934 h 874716"/>
              <a:gd name="connsiteX85" fmla="*/ 552659 w 6857455"/>
              <a:gd name="connsiteY85" fmla="*/ 95926 h 874716"/>
              <a:gd name="connsiteX86" fmla="*/ 541800 w 6857455"/>
              <a:gd name="connsiteY86" fmla="*/ 97640 h 874716"/>
              <a:gd name="connsiteX87" fmla="*/ 375107 w 6857455"/>
              <a:gd name="connsiteY87" fmla="*/ 123169 h 874716"/>
              <a:gd name="connsiteX88" fmla="*/ 273567 w 6857455"/>
              <a:gd name="connsiteY88" fmla="*/ 145458 h 874716"/>
              <a:gd name="connsiteX89" fmla="*/ 264043 w 6857455"/>
              <a:gd name="connsiteY89" fmla="*/ 154792 h 874716"/>
              <a:gd name="connsiteX90" fmla="*/ 169360 w 6857455"/>
              <a:gd name="connsiteY90" fmla="*/ 177273 h 874716"/>
              <a:gd name="connsiteX91" fmla="*/ 89347 w 6857455"/>
              <a:gd name="connsiteY91" fmla="*/ 157460 h 874716"/>
              <a:gd name="connsiteX92" fmla="*/ 34291 w 6857455"/>
              <a:gd name="connsiteY92" fmla="*/ 145268 h 874716"/>
              <a:gd name="connsiteX93" fmla="*/ 0 w 6857455"/>
              <a:gd name="connsiteY93" fmla="*/ 142056 h 874716"/>
              <a:gd name="connsiteX94" fmla="*/ 0 w 6857455"/>
              <a:gd name="connsiteY94" fmla="*/ 849556 h 874716"/>
              <a:gd name="connsiteX95" fmla="*/ 60652 w 6857455"/>
              <a:gd name="connsiteY95" fmla="*/ 844783 h 874716"/>
              <a:gd name="connsiteX96" fmla="*/ 119068 w 6857455"/>
              <a:gd name="connsiteY96" fmla="*/ 827281 h 874716"/>
              <a:gd name="connsiteX97" fmla="*/ 171840 w 6857455"/>
              <a:gd name="connsiteY97" fmla="*/ 804420 h 874716"/>
              <a:gd name="connsiteX98" fmla="*/ 274329 w 6857455"/>
              <a:gd name="connsiteY98" fmla="*/ 794324 h 874716"/>
              <a:gd name="connsiteX99" fmla="*/ 306715 w 6857455"/>
              <a:gd name="connsiteY99" fmla="*/ 788798 h 874716"/>
              <a:gd name="connsiteX100" fmla="*/ 393967 w 6857455"/>
              <a:gd name="connsiteY100" fmla="*/ 765937 h 874716"/>
              <a:gd name="connsiteX101" fmla="*/ 493793 w 6857455"/>
              <a:gd name="connsiteY101" fmla="*/ 725549 h 874716"/>
              <a:gd name="connsiteX102" fmla="*/ 546373 w 6857455"/>
              <a:gd name="connsiteY102" fmla="*/ 740600 h 874716"/>
              <a:gd name="connsiteX103" fmla="*/ 730211 w 6857455"/>
              <a:gd name="connsiteY103" fmla="*/ 698116 h 874716"/>
              <a:gd name="connsiteX104" fmla="*/ 784889 w 6857455"/>
              <a:gd name="connsiteY104" fmla="*/ 676018 h 874716"/>
              <a:gd name="connsiteX105" fmla="*/ 800509 w 6857455"/>
              <a:gd name="connsiteY105" fmla="*/ 661349 h 874716"/>
              <a:gd name="connsiteX106" fmla="*/ 857661 w 6857455"/>
              <a:gd name="connsiteY106" fmla="*/ 626868 h 874716"/>
              <a:gd name="connsiteX107" fmla="*/ 949102 w 6857455"/>
              <a:gd name="connsiteY107" fmla="*/ 614676 h 874716"/>
              <a:gd name="connsiteX108" fmla="*/ 960342 w 6857455"/>
              <a:gd name="connsiteY108" fmla="*/ 607435 h 874716"/>
              <a:gd name="connsiteX109" fmla="*/ 977109 w 6857455"/>
              <a:gd name="connsiteY109" fmla="*/ 595815 h 874716"/>
              <a:gd name="connsiteX110" fmla="*/ 1071218 w 6857455"/>
              <a:gd name="connsiteY110" fmla="*/ 575240 h 874716"/>
              <a:gd name="connsiteX111" fmla="*/ 1091983 w 6857455"/>
              <a:gd name="connsiteY111" fmla="*/ 568764 h 874716"/>
              <a:gd name="connsiteX112" fmla="*/ 1109321 w 6857455"/>
              <a:gd name="connsiteY112" fmla="*/ 557904 h 874716"/>
              <a:gd name="connsiteX113" fmla="*/ 1162279 w 6857455"/>
              <a:gd name="connsiteY113" fmla="*/ 532949 h 874716"/>
              <a:gd name="connsiteX114" fmla="*/ 1206097 w 6857455"/>
              <a:gd name="connsiteY114" fmla="*/ 532187 h 874716"/>
              <a:gd name="connsiteX115" fmla="*/ 1266867 w 6857455"/>
              <a:gd name="connsiteY115" fmla="*/ 518088 h 874716"/>
              <a:gd name="connsiteX116" fmla="*/ 1380219 w 6857455"/>
              <a:gd name="connsiteY116" fmla="*/ 504182 h 874716"/>
              <a:gd name="connsiteX117" fmla="*/ 1403461 w 6857455"/>
              <a:gd name="connsiteY117" fmla="*/ 496180 h 874716"/>
              <a:gd name="connsiteX118" fmla="*/ 1544054 w 6857455"/>
              <a:gd name="connsiteY118" fmla="*/ 458268 h 874716"/>
              <a:gd name="connsiteX119" fmla="*/ 1656644 w 6857455"/>
              <a:gd name="connsiteY119" fmla="*/ 459032 h 874716"/>
              <a:gd name="connsiteX120" fmla="*/ 1665406 w 6857455"/>
              <a:gd name="connsiteY120" fmla="*/ 460747 h 874716"/>
              <a:gd name="connsiteX121" fmla="*/ 1708461 w 6857455"/>
              <a:gd name="connsiteY121" fmla="*/ 473318 h 874716"/>
              <a:gd name="connsiteX122" fmla="*/ 1775140 w 6857455"/>
              <a:gd name="connsiteY122" fmla="*/ 469891 h 874716"/>
              <a:gd name="connsiteX123" fmla="*/ 1821051 w 6857455"/>
              <a:gd name="connsiteY123" fmla="*/ 452554 h 874716"/>
              <a:gd name="connsiteX124" fmla="*/ 1878203 w 6857455"/>
              <a:gd name="connsiteY124" fmla="*/ 451792 h 874716"/>
              <a:gd name="connsiteX125" fmla="*/ 1943547 w 6857455"/>
              <a:gd name="connsiteY125" fmla="*/ 462651 h 874716"/>
              <a:gd name="connsiteX126" fmla="*/ 1972884 w 6857455"/>
              <a:gd name="connsiteY126" fmla="*/ 464937 h 874716"/>
              <a:gd name="connsiteX127" fmla="*/ 2053469 w 6857455"/>
              <a:gd name="connsiteY127" fmla="*/ 487417 h 874716"/>
              <a:gd name="connsiteX128" fmla="*/ 2101477 w 6857455"/>
              <a:gd name="connsiteY128" fmla="*/ 481893 h 874716"/>
              <a:gd name="connsiteX129" fmla="*/ 2148722 w 6857455"/>
              <a:gd name="connsiteY129" fmla="*/ 467033 h 874716"/>
              <a:gd name="connsiteX130" fmla="*/ 2179011 w 6857455"/>
              <a:gd name="connsiteY130" fmla="*/ 452744 h 874716"/>
              <a:gd name="connsiteX131" fmla="*/ 2240165 w 6857455"/>
              <a:gd name="connsiteY131" fmla="*/ 442648 h 874716"/>
              <a:gd name="connsiteX132" fmla="*/ 2251404 w 6857455"/>
              <a:gd name="connsiteY132" fmla="*/ 444172 h 874716"/>
              <a:gd name="connsiteX133" fmla="*/ 2433912 w 6857455"/>
              <a:gd name="connsiteY133" fmla="*/ 456746 h 874716"/>
              <a:gd name="connsiteX134" fmla="*/ 2506302 w 6857455"/>
              <a:gd name="connsiteY134" fmla="*/ 476939 h 874716"/>
              <a:gd name="connsiteX135" fmla="*/ 2521735 w 6857455"/>
              <a:gd name="connsiteY135" fmla="*/ 479415 h 874716"/>
              <a:gd name="connsiteX136" fmla="*/ 2675854 w 6857455"/>
              <a:gd name="connsiteY136" fmla="*/ 502086 h 874716"/>
              <a:gd name="connsiteX137" fmla="*/ 2692998 w 6857455"/>
              <a:gd name="connsiteY137" fmla="*/ 503038 h 874716"/>
              <a:gd name="connsiteX138" fmla="*/ 2740816 w 6857455"/>
              <a:gd name="connsiteY138" fmla="*/ 499037 h 874716"/>
              <a:gd name="connsiteX139" fmla="*/ 2853596 w 6857455"/>
              <a:gd name="connsiteY139" fmla="*/ 540187 h 874716"/>
              <a:gd name="connsiteX140" fmla="*/ 2966565 w 6857455"/>
              <a:gd name="connsiteY140" fmla="*/ 554286 h 874716"/>
              <a:gd name="connsiteX141" fmla="*/ 3028671 w 6857455"/>
              <a:gd name="connsiteY141" fmla="*/ 554094 h 874716"/>
              <a:gd name="connsiteX142" fmla="*/ 3073059 w 6857455"/>
              <a:gd name="connsiteY142" fmla="*/ 564192 h 874716"/>
              <a:gd name="connsiteX143" fmla="*/ 3182219 w 6857455"/>
              <a:gd name="connsiteY143" fmla="*/ 594862 h 874716"/>
              <a:gd name="connsiteX144" fmla="*/ 3233656 w 6857455"/>
              <a:gd name="connsiteY144" fmla="*/ 599625 h 874716"/>
              <a:gd name="connsiteX145" fmla="*/ 3288332 w 6857455"/>
              <a:gd name="connsiteY145" fmla="*/ 609914 h 874716"/>
              <a:gd name="connsiteX146" fmla="*/ 3423591 w 6857455"/>
              <a:gd name="connsiteY146" fmla="*/ 656015 h 874716"/>
              <a:gd name="connsiteX147" fmla="*/ 3534084 w 6857455"/>
              <a:gd name="connsiteY147" fmla="*/ 653349 h 874716"/>
              <a:gd name="connsiteX148" fmla="*/ 3604571 w 6857455"/>
              <a:gd name="connsiteY148" fmla="*/ 653918 h 874716"/>
              <a:gd name="connsiteX149" fmla="*/ 3688586 w 6857455"/>
              <a:gd name="connsiteY149" fmla="*/ 669160 h 874716"/>
              <a:gd name="connsiteX150" fmla="*/ 3757358 w 6857455"/>
              <a:gd name="connsiteY150" fmla="*/ 691450 h 874716"/>
              <a:gd name="connsiteX151" fmla="*/ 3852421 w 6857455"/>
              <a:gd name="connsiteY151" fmla="*/ 709167 h 874716"/>
              <a:gd name="connsiteX152" fmla="*/ 3947104 w 6857455"/>
              <a:gd name="connsiteY152" fmla="*/ 743267 h 874716"/>
              <a:gd name="connsiteX153" fmla="*/ 4013208 w 6857455"/>
              <a:gd name="connsiteY153" fmla="*/ 769367 h 874716"/>
              <a:gd name="connsiteX154" fmla="*/ 4105222 w 6857455"/>
              <a:gd name="connsiteY154" fmla="*/ 792418 h 874716"/>
              <a:gd name="connsiteX155" fmla="*/ 4246006 w 6857455"/>
              <a:gd name="connsiteY155" fmla="*/ 808610 h 874716"/>
              <a:gd name="connsiteX156" fmla="*/ 4310779 w 6857455"/>
              <a:gd name="connsiteY156" fmla="*/ 810326 h 874716"/>
              <a:gd name="connsiteX157" fmla="*/ 4413272 w 6857455"/>
              <a:gd name="connsiteY157" fmla="*/ 848235 h 874716"/>
              <a:gd name="connsiteX158" fmla="*/ 4457087 w 6857455"/>
              <a:gd name="connsiteY158" fmla="*/ 866524 h 874716"/>
              <a:gd name="connsiteX159" fmla="*/ 4496523 w 6857455"/>
              <a:gd name="connsiteY159" fmla="*/ 851284 h 874716"/>
              <a:gd name="connsiteX160" fmla="*/ 4522050 w 6857455"/>
              <a:gd name="connsiteY160" fmla="*/ 833757 h 874716"/>
              <a:gd name="connsiteX161" fmla="*/ 4602824 w 6857455"/>
              <a:gd name="connsiteY161" fmla="*/ 848618 h 874716"/>
              <a:gd name="connsiteX162" fmla="*/ 4688553 w 6857455"/>
              <a:gd name="connsiteY162" fmla="*/ 864238 h 874716"/>
              <a:gd name="connsiteX163" fmla="*/ 4749895 w 6857455"/>
              <a:gd name="connsiteY163" fmla="*/ 874716 h 874716"/>
              <a:gd name="connsiteX164" fmla="*/ 4826480 w 6857455"/>
              <a:gd name="connsiteY164" fmla="*/ 866334 h 874716"/>
              <a:gd name="connsiteX165" fmla="*/ 4886870 w 6857455"/>
              <a:gd name="connsiteY165" fmla="*/ 862906 h 874716"/>
              <a:gd name="connsiteX166" fmla="*/ 4935639 w 6857455"/>
              <a:gd name="connsiteY166" fmla="*/ 853190 h 874716"/>
              <a:gd name="connsiteX167" fmla="*/ 4952784 w 6857455"/>
              <a:gd name="connsiteY167" fmla="*/ 847473 h 874716"/>
              <a:gd name="connsiteX168" fmla="*/ 5088617 w 6857455"/>
              <a:gd name="connsiteY168" fmla="*/ 802896 h 874716"/>
              <a:gd name="connsiteX169" fmla="*/ 5233781 w 6857455"/>
              <a:gd name="connsiteY169" fmla="*/ 767271 h 874716"/>
              <a:gd name="connsiteX170" fmla="*/ 5327893 w 6857455"/>
              <a:gd name="connsiteY170" fmla="*/ 789752 h 874716"/>
              <a:gd name="connsiteX171" fmla="*/ 5362946 w 6857455"/>
              <a:gd name="connsiteY171" fmla="*/ 789370 h 874716"/>
              <a:gd name="connsiteX172" fmla="*/ 5524115 w 6857455"/>
              <a:gd name="connsiteY172" fmla="*/ 794514 h 874716"/>
              <a:gd name="connsiteX173" fmla="*/ 5552500 w 6857455"/>
              <a:gd name="connsiteY173" fmla="*/ 800038 h 874716"/>
              <a:gd name="connsiteX174" fmla="*/ 5705857 w 6857455"/>
              <a:gd name="connsiteY174" fmla="*/ 777367 h 874716"/>
              <a:gd name="connsiteX175" fmla="*/ 5761485 w 6857455"/>
              <a:gd name="connsiteY175" fmla="*/ 773557 h 874716"/>
              <a:gd name="connsiteX176" fmla="*/ 5812731 w 6857455"/>
              <a:gd name="connsiteY176" fmla="*/ 767271 h 874716"/>
              <a:gd name="connsiteX177" fmla="*/ 5884361 w 6857455"/>
              <a:gd name="connsiteY177" fmla="*/ 765747 h 874716"/>
              <a:gd name="connsiteX178" fmla="*/ 5958660 w 6857455"/>
              <a:gd name="connsiteY178" fmla="*/ 768605 h 874716"/>
              <a:gd name="connsiteX179" fmla="*/ 6041528 w 6857455"/>
              <a:gd name="connsiteY179" fmla="*/ 768033 h 874716"/>
              <a:gd name="connsiteX180" fmla="*/ 6074297 w 6857455"/>
              <a:gd name="connsiteY180" fmla="*/ 763081 h 874716"/>
              <a:gd name="connsiteX181" fmla="*/ 6162880 w 6857455"/>
              <a:gd name="connsiteY181" fmla="*/ 766509 h 874716"/>
              <a:gd name="connsiteX182" fmla="*/ 6209364 w 6857455"/>
              <a:gd name="connsiteY182" fmla="*/ 760795 h 874716"/>
              <a:gd name="connsiteX183" fmla="*/ 6285948 w 6857455"/>
              <a:gd name="connsiteY183" fmla="*/ 759651 h 874716"/>
              <a:gd name="connsiteX184" fmla="*/ 6310905 w 6857455"/>
              <a:gd name="connsiteY184" fmla="*/ 758316 h 874716"/>
              <a:gd name="connsiteX185" fmla="*/ 6333194 w 6857455"/>
              <a:gd name="connsiteY185" fmla="*/ 757554 h 874716"/>
              <a:gd name="connsiteX186" fmla="*/ 6409586 w 6857455"/>
              <a:gd name="connsiteY186" fmla="*/ 773177 h 874716"/>
              <a:gd name="connsiteX187" fmla="*/ 6477407 w 6857455"/>
              <a:gd name="connsiteY187" fmla="*/ 774129 h 874716"/>
              <a:gd name="connsiteX188" fmla="*/ 6596283 w 6857455"/>
              <a:gd name="connsiteY188" fmla="*/ 786703 h 874716"/>
              <a:gd name="connsiteX189" fmla="*/ 6622573 w 6857455"/>
              <a:gd name="connsiteY189" fmla="*/ 782321 h 874716"/>
              <a:gd name="connsiteX190" fmla="*/ 6704872 w 6857455"/>
              <a:gd name="connsiteY190" fmla="*/ 780607 h 874716"/>
              <a:gd name="connsiteX191" fmla="*/ 6751738 w 6857455"/>
              <a:gd name="connsiteY191" fmla="*/ 779273 h 874716"/>
              <a:gd name="connsiteX192" fmla="*/ 6809650 w 6857455"/>
              <a:gd name="connsiteY192" fmla="*/ 788417 h 874716"/>
              <a:gd name="connsiteX193" fmla="*/ 6832976 w 6857455"/>
              <a:gd name="connsiteY193" fmla="*/ 800428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</a:cxnLst>
            <a:rect l="l" t="t" r="r" b="b"/>
            <a:pathLst>
              <a:path w="6857455" h="874716">
                <a:moveTo>
                  <a:pt x="6857455" y="804643"/>
                </a:moveTo>
                <a:lnTo>
                  <a:pt x="6857455" y="562246"/>
                </a:lnTo>
                <a:lnTo>
                  <a:pt x="6829178" y="551284"/>
                </a:lnTo>
                <a:cubicBezTo>
                  <a:pt x="6805745" y="539044"/>
                  <a:pt x="6784885" y="521708"/>
                  <a:pt x="6766024" y="500372"/>
                </a:cubicBezTo>
                <a:cubicBezTo>
                  <a:pt x="6755166" y="488179"/>
                  <a:pt x="6746784" y="486845"/>
                  <a:pt x="6734971" y="500944"/>
                </a:cubicBezTo>
                <a:cubicBezTo>
                  <a:pt x="6721257" y="517326"/>
                  <a:pt x="6701634" y="510850"/>
                  <a:pt x="6683915" y="507040"/>
                </a:cubicBezTo>
                <a:cubicBezTo>
                  <a:pt x="6665629" y="503230"/>
                  <a:pt x="6647148" y="499228"/>
                  <a:pt x="6628860" y="495418"/>
                </a:cubicBezTo>
                <a:cubicBezTo>
                  <a:pt x="6615335" y="492752"/>
                  <a:pt x="6601999" y="490466"/>
                  <a:pt x="6588662" y="487227"/>
                </a:cubicBezTo>
                <a:cubicBezTo>
                  <a:pt x="6547133" y="477129"/>
                  <a:pt x="6509794" y="480177"/>
                  <a:pt x="6476074" y="511230"/>
                </a:cubicBezTo>
                <a:cubicBezTo>
                  <a:pt x="6450356" y="535043"/>
                  <a:pt x="6417399" y="542093"/>
                  <a:pt x="6382345" y="534853"/>
                </a:cubicBezTo>
                <a:cubicBezTo>
                  <a:pt x="6377963" y="533901"/>
                  <a:pt x="6372439" y="530091"/>
                  <a:pt x="6369391" y="531615"/>
                </a:cubicBezTo>
                <a:cubicBezTo>
                  <a:pt x="6323479" y="553904"/>
                  <a:pt x="6287092" y="514658"/>
                  <a:pt x="6244799" y="512182"/>
                </a:cubicBezTo>
                <a:cubicBezTo>
                  <a:pt x="6226130" y="511040"/>
                  <a:pt x="6207079" y="496942"/>
                  <a:pt x="6190315" y="485703"/>
                </a:cubicBezTo>
                <a:cubicBezTo>
                  <a:pt x="6167262" y="470271"/>
                  <a:pt x="6146687" y="455412"/>
                  <a:pt x="6115446" y="462270"/>
                </a:cubicBezTo>
                <a:cubicBezTo>
                  <a:pt x="6084203" y="469319"/>
                  <a:pt x="6055627" y="456364"/>
                  <a:pt x="6032194" y="434266"/>
                </a:cubicBezTo>
                <a:cubicBezTo>
                  <a:pt x="6014287" y="417501"/>
                  <a:pt x="5994665" y="415977"/>
                  <a:pt x="5971042" y="420738"/>
                </a:cubicBezTo>
                <a:cubicBezTo>
                  <a:pt x="5941513" y="426645"/>
                  <a:pt x="5910842" y="427027"/>
                  <a:pt x="5880933" y="430646"/>
                </a:cubicBezTo>
                <a:cubicBezTo>
                  <a:pt x="5874454" y="431408"/>
                  <a:pt x="5866265" y="434076"/>
                  <a:pt x="5862452" y="438648"/>
                </a:cubicBezTo>
                <a:cubicBezTo>
                  <a:pt x="5815779" y="495418"/>
                  <a:pt x="5750055" y="495990"/>
                  <a:pt x="5685283" y="498658"/>
                </a:cubicBezTo>
                <a:cubicBezTo>
                  <a:pt x="5646039" y="500372"/>
                  <a:pt x="5606604" y="500372"/>
                  <a:pt x="5567169" y="499420"/>
                </a:cubicBezTo>
                <a:cubicBezTo>
                  <a:pt x="5553832" y="499228"/>
                  <a:pt x="5539736" y="496180"/>
                  <a:pt x="5527923" y="490466"/>
                </a:cubicBezTo>
                <a:cubicBezTo>
                  <a:pt x="5503348" y="478463"/>
                  <a:pt x="5480680" y="462843"/>
                  <a:pt x="5456292" y="450650"/>
                </a:cubicBezTo>
                <a:cubicBezTo>
                  <a:pt x="5447151" y="445886"/>
                  <a:pt x="5435338" y="445696"/>
                  <a:pt x="5424670" y="444934"/>
                </a:cubicBezTo>
                <a:cubicBezTo>
                  <a:pt x="5405809" y="443410"/>
                  <a:pt x="5384854" y="447982"/>
                  <a:pt x="5368662" y="441124"/>
                </a:cubicBezTo>
                <a:cubicBezTo>
                  <a:pt x="5326559" y="423407"/>
                  <a:pt x="5287123" y="427407"/>
                  <a:pt x="5247118" y="444934"/>
                </a:cubicBezTo>
                <a:cubicBezTo>
                  <a:pt x="5191108" y="469509"/>
                  <a:pt x="5138148" y="467605"/>
                  <a:pt x="5088617" y="428742"/>
                </a:cubicBezTo>
                <a:cubicBezTo>
                  <a:pt x="5066328" y="411215"/>
                  <a:pt x="5044609" y="419596"/>
                  <a:pt x="5025750" y="433694"/>
                </a:cubicBezTo>
                <a:cubicBezTo>
                  <a:pt x="5004032" y="450078"/>
                  <a:pt x="4982885" y="454268"/>
                  <a:pt x="4957930" y="442268"/>
                </a:cubicBezTo>
                <a:cubicBezTo>
                  <a:pt x="4952404" y="439600"/>
                  <a:pt x="4944594" y="440933"/>
                  <a:pt x="4938116" y="441886"/>
                </a:cubicBezTo>
                <a:cubicBezTo>
                  <a:pt x="4901158" y="446648"/>
                  <a:pt x="4864009" y="454650"/>
                  <a:pt x="4833910" y="421693"/>
                </a:cubicBezTo>
                <a:cubicBezTo>
                  <a:pt x="4828004" y="415214"/>
                  <a:pt x="4818097" y="412549"/>
                  <a:pt x="4810095" y="408167"/>
                </a:cubicBezTo>
                <a:cubicBezTo>
                  <a:pt x="4776566" y="390258"/>
                  <a:pt x="4777900" y="391974"/>
                  <a:pt x="4747991" y="413691"/>
                </a:cubicBezTo>
                <a:cubicBezTo>
                  <a:pt x="4732369" y="425121"/>
                  <a:pt x="4710842" y="436742"/>
                  <a:pt x="4692745" y="435790"/>
                </a:cubicBezTo>
                <a:cubicBezTo>
                  <a:pt x="4583584" y="430075"/>
                  <a:pt x="4479758" y="457508"/>
                  <a:pt x="4375933" y="483417"/>
                </a:cubicBezTo>
                <a:cubicBezTo>
                  <a:pt x="4311923" y="499420"/>
                  <a:pt x="4249436" y="500372"/>
                  <a:pt x="4185426" y="484179"/>
                </a:cubicBezTo>
                <a:cubicBezTo>
                  <a:pt x="4139133" y="472367"/>
                  <a:pt x="4095315" y="491800"/>
                  <a:pt x="4052072" y="505134"/>
                </a:cubicBezTo>
                <a:cubicBezTo>
                  <a:pt x="4043117" y="507799"/>
                  <a:pt x="4034735" y="518278"/>
                  <a:pt x="4029973" y="527233"/>
                </a:cubicBezTo>
                <a:cubicBezTo>
                  <a:pt x="4012826" y="558858"/>
                  <a:pt x="3984441" y="563810"/>
                  <a:pt x="3948626" y="550666"/>
                </a:cubicBezTo>
                <a:cubicBezTo>
                  <a:pt x="3920241" y="540377"/>
                  <a:pt x="3894332" y="526661"/>
                  <a:pt x="3871280" y="502275"/>
                </a:cubicBezTo>
                <a:cubicBezTo>
                  <a:pt x="3844229" y="473701"/>
                  <a:pt x="3816224" y="441124"/>
                  <a:pt x="3774312" y="429122"/>
                </a:cubicBezTo>
                <a:cubicBezTo>
                  <a:pt x="3756214" y="423979"/>
                  <a:pt x="3740593" y="423217"/>
                  <a:pt x="3721543" y="428552"/>
                </a:cubicBezTo>
                <a:cubicBezTo>
                  <a:pt x="3684583" y="438837"/>
                  <a:pt x="3647436" y="446078"/>
                  <a:pt x="3612763" y="414263"/>
                </a:cubicBezTo>
                <a:cubicBezTo>
                  <a:pt x="3593712" y="396736"/>
                  <a:pt x="3567994" y="385496"/>
                  <a:pt x="3537323" y="389878"/>
                </a:cubicBezTo>
                <a:cubicBezTo>
                  <a:pt x="3499031" y="395402"/>
                  <a:pt x="3464168" y="381496"/>
                  <a:pt x="3431593" y="360921"/>
                </a:cubicBezTo>
                <a:cubicBezTo>
                  <a:pt x="3419971" y="353491"/>
                  <a:pt x="3405682" y="349301"/>
                  <a:pt x="3392158" y="345681"/>
                </a:cubicBezTo>
                <a:cubicBezTo>
                  <a:pt x="3360915" y="337298"/>
                  <a:pt x="3329480" y="329868"/>
                  <a:pt x="3297856" y="323010"/>
                </a:cubicBezTo>
                <a:cubicBezTo>
                  <a:pt x="3271948" y="317296"/>
                  <a:pt x="3245849" y="313104"/>
                  <a:pt x="3219748" y="308151"/>
                </a:cubicBezTo>
                <a:cubicBezTo>
                  <a:pt x="3191173" y="302817"/>
                  <a:pt x="3168502" y="290433"/>
                  <a:pt x="3156692" y="261668"/>
                </a:cubicBezTo>
                <a:cubicBezTo>
                  <a:pt x="3152882" y="252524"/>
                  <a:pt x="3143737" y="245283"/>
                  <a:pt x="3136497" y="237663"/>
                </a:cubicBezTo>
                <a:cubicBezTo>
                  <a:pt x="3131355" y="232139"/>
                  <a:pt x="3124495" y="227947"/>
                  <a:pt x="3119733" y="222233"/>
                </a:cubicBezTo>
                <a:cubicBezTo>
                  <a:pt x="3094776" y="192132"/>
                  <a:pt x="3070201" y="161843"/>
                  <a:pt x="3045436" y="131742"/>
                </a:cubicBezTo>
                <a:cubicBezTo>
                  <a:pt x="3042958" y="128884"/>
                  <a:pt x="3040292" y="125455"/>
                  <a:pt x="3037054" y="124121"/>
                </a:cubicBezTo>
                <a:cubicBezTo>
                  <a:pt x="3003525" y="110215"/>
                  <a:pt x="2969614" y="97070"/>
                  <a:pt x="2936466" y="82400"/>
                </a:cubicBezTo>
                <a:cubicBezTo>
                  <a:pt x="2923702" y="76686"/>
                  <a:pt x="2910558" y="69637"/>
                  <a:pt x="2901031" y="59731"/>
                </a:cubicBezTo>
                <a:cubicBezTo>
                  <a:pt x="2879314" y="37250"/>
                  <a:pt x="2859502" y="12866"/>
                  <a:pt x="2828259" y="3149"/>
                </a:cubicBezTo>
                <a:cubicBezTo>
                  <a:pt x="2819114" y="293"/>
                  <a:pt x="2808256" y="-1231"/>
                  <a:pt x="2799492" y="1245"/>
                </a:cubicBezTo>
                <a:cubicBezTo>
                  <a:pt x="2763867" y="11532"/>
                  <a:pt x="2729005" y="24296"/>
                  <a:pt x="2693570" y="35154"/>
                </a:cubicBezTo>
                <a:cubicBezTo>
                  <a:pt x="2671092" y="41823"/>
                  <a:pt x="2650707" y="49825"/>
                  <a:pt x="2639847" y="73448"/>
                </a:cubicBezTo>
                <a:cubicBezTo>
                  <a:pt x="2636801" y="80114"/>
                  <a:pt x="2628226" y="87354"/>
                  <a:pt x="2621178" y="88688"/>
                </a:cubicBezTo>
                <a:cubicBezTo>
                  <a:pt x="2575839" y="97260"/>
                  <a:pt x="2531069" y="101451"/>
                  <a:pt x="2489348" y="72304"/>
                </a:cubicBezTo>
                <a:cubicBezTo>
                  <a:pt x="2480585" y="66017"/>
                  <a:pt x="2464201" y="66017"/>
                  <a:pt x="2452580" y="68683"/>
                </a:cubicBezTo>
                <a:cubicBezTo>
                  <a:pt x="2407811" y="78590"/>
                  <a:pt x="2365328" y="82020"/>
                  <a:pt x="2326464" y="50395"/>
                </a:cubicBezTo>
                <a:cubicBezTo>
                  <a:pt x="2321892" y="46585"/>
                  <a:pt x="2307224" y="50015"/>
                  <a:pt x="2300365" y="54777"/>
                </a:cubicBezTo>
                <a:cubicBezTo>
                  <a:pt x="2234259" y="101261"/>
                  <a:pt x="2198064" y="102405"/>
                  <a:pt x="2130434" y="58397"/>
                </a:cubicBezTo>
                <a:cubicBezTo>
                  <a:pt x="2126052" y="55539"/>
                  <a:pt x="2120337" y="52301"/>
                  <a:pt x="2118621" y="47919"/>
                </a:cubicBezTo>
                <a:cubicBezTo>
                  <a:pt x="2107001" y="19914"/>
                  <a:pt x="2082236" y="19152"/>
                  <a:pt x="2057659" y="16866"/>
                </a:cubicBezTo>
                <a:cubicBezTo>
                  <a:pt x="2030608" y="14390"/>
                  <a:pt x="2003555" y="11152"/>
                  <a:pt x="1976314" y="8865"/>
                </a:cubicBezTo>
                <a:cubicBezTo>
                  <a:pt x="1971550" y="8483"/>
                  <a:pt x="1966216" y="10007"/>
                  <a:pt x="1961454" y="11724"/>
                </a:cubicBezTo>
                <a:cubicBezTo>
                  <a:pt x="1943165" y="18010"/>
                  <a:pt x="1925449" y="27154"/>
                  <a:pt x="1906588" y="30964"/>
                </a:cubicBezTo>
                <a:cubicBezTo>
                  <a:pt x="1865821" y="39156"/>
                  <a:pt x="1826385" y="55539"/>
                  <a:pt x="1783330" y="48871"/>
                </a:cubicBezTo>
                <a:cubicBezTo>
                  <a:pt x="1775902" y="47729"/>
                  <a:pt x="1767327" y="53253"/>
                  <a:pt x="1759327" y="55349"/>
                </a:cubicBezTo>
                <a:cubicBezTo>
                  <a:pt x="1744849" y="58969"/>
                  <a:pt x="1730750" y="64111"/>
                  <a:pt x="1716082" y="65445"/>
                </a:cubicBezTo>
                <a:cubicBezTo>
                  <a:pt x="1677218" y="68875"/>
                  <a:pt x="1637975" y="71924"/>
                  <a:pt x="1598920" y="72114"/>
                </a:cubicBezTo>
                <a:cubicBezTo>
                  <a:pt x="1580061" y="72304"/>
                  <a:pt x="1561201" y="65065"/>
                  <a:pt x="1542150" y="62207"/>
                </a:cubicBezTo>
                <a:cubicBezTo>
                  <a:pt x="1533578" y="60873"/>
                  <a:pt x="1519669" y="58587"/>
                  <a:pt x="1516813" y="62779"/>
                </a:cubicBezTo>
                <a:cubicBezTo>
                  <a:pt x="1494714" y="94592"/>
                  <a:pt x="1463661" y="88496"/>
                  <a:pt x="1432228" y="88116"/>
                </a:cubicBezTo>
                <a:cubicBezTo>
                  <a:pt x="1362884" y="87354"/>
                  <a:pt x="1295826" y="60493"/>
                  <a:pt x="1224765" y="71924"/>
                </a:cubicBezTo>
                <a:cubicBezTo>
                  <a:pt x="1204191" y="75162"/>
                  <a:pt x="1181330" y="62397"/>
                  <a:pt x="1159231" y="58207"/>
                </a:cubicBezTo>
                <a:cubicBezTo>
                  <a:pt x="1147801" y="56111"/>
                  <a:pt x="1135228" y="53633"/>
                  <a:pt x="1124370" y="56301"/>
                </a:cubicBezTo>
                <a:cubicBezTo>
                  <a:pt x="1107605" y="60493"/>
                  <a:pt x="1091411" y="68113"/>
                  <a:pt x="1075600" y="75542"/>
                </a:cubicBezTo>
                <a:cubicBezTo>
                  <a:pt x="1046261" y="89258"/>
                  <a:pt x="1016162" y="89258"/>
                  <a:pt x="986633" y="79162"/>
                </a:cubicBezTo>
                <a:cubicBezTo>
                  <a:pt x="944722" y="64873"/>
                  <a:pt x="903193" y="64873"/>
                  <a:pt x="861089" y="76304"/>
                </a:cubicBezTo>
                <a:cubicBezTo>
                  <a:pt x="826990" y="85638"/>
                  <a:pt x="791935" y="92116"/>
                  <a:pt x="759168" y="104689"/>
                </a:cubicBezTo>
                <a:cubicBezTo>
                  <a:pt x="744689" y="110215"/>
                  <a:pt x="732497" y="126597"/>
                  <a:pt x="723735" y="140696"/>
                </a:cubicBezTo>
                <a:cubicBezTo>
                  <a:pt x="706018" y="169271"/>
                  <a:pt x="674013" y="169081"/>
                  <a:pt x="647532" y="147934"/>
                </a:cubicBezTo>
                <a:cubicBezTo>
                  <a:pt x="619717" y="125645"/>
                  <a:pt x="584664" y="112501"/>
                  <a:pt x="552659" y="95926"/>
                </a:cubicBezTo>
                <a:cubicBezTo>
                  <a:pt x="549993" y="94592"/>
                  <a:pt x="545039" y="96116"/>
                  <a:pt x="541800" y="97640"/>
                </a:cubicBezTo>
                <a:cubicBezTo>
                  <a:pt x="488649" y="122407"/>
                  <a:pt x="433593" y="126979"/>
                  <a:pt x="375107" y="123169"/>
                </a:cubicBezTo>
                <a:cubicBezTo>
                  <a:pt x="341960" y="121073"/>
                  <a:pt x="307289" y="137076"/>
                  <a:pt x="273567" y="145458"/>
                </a:cubicBezTo>
                <a:cubicBezTo>
                  <a:pt x="269757" y="146410"/>
                  <a:pt x="266519" y="151174"/>
                  <a:pt x="264043" y="154792"/>
                </a:cubicBezTo>
                <a:cubicBezTo>
                  <a:pt x="240228" y="190800"/>
                  <a:pt x="208223" y="200706"/>
                  <a:pt x="169360" y="177273"/>
                </a:cubicBezTo>
                <a:cubicBezTo>
                  <a:pt x="143643" y="161651"/>
                  <a:pt x="118114" y="158032"/>
                  <a:pt x="89347" y="157460"/>
                </a:cubicBezTo>
                <a:cubicBezTo>
                  <a:pt x="71059" y="157078"/>
                  <a:pt x="52962" y="147934"/>
                  <a:pt x="34291" y="145268"/>
                </a:cubicBezTo>
                <a:lnTo>
                  <a:pt x="0" y="142056"/>
                </a:lnTo>
                <a:lnTo>
                  <a:pt x="0" y="849556"/>
                </a:lnTo>
                <a:lnTo>
                  <a:pt x="60652" y="844783"/>
                </a:lnTo>
                <a:cubicBezTo>
                  <a:pt x="80251" y="839473"/>
                  <a:pt x="99446" y="832043"/>
                  <a:pt x="119068" y="827281"/>
                </a:cubicBezTo>
                <a:cubicBezTo>
                  <a:pt x="137355" y="822899"/>
                  <a:pt x="154501" y="812802"/>
                  <a:pt x="171840" y="804420"/>
                </a:cubicBezTo>
                <a:cubicBezTo>
                  <a:pt x="204985" y="788417"/>
                  <a:pt x="240420" y="798514"/>
                  <a:pt x="274329" y="794324"/>
                </a:cubicBezTo>
                <a:cubicBezTo>
                  <a:pt x="285188" y="792990"/>
                  <a:pt x="296046" y="791466"/>
                  <a:pt x="306715" y="788798"/>
                </a:cubicBezTo>
                <a:cubicBezTo>
                  <a:pt x="335864" y="781749"/>
                  <a:pt x="365583" y="775653"/>
                  <a:pt x="393967" y="765937"/>
                </a:cubicBezTo>
                <a:cubicBezTo>
                  <a:pt x="426165" y="755078"/>
                  <a:pt x="457028" y="740600"/>
                  <a:pt x="493793" y="725549"/>
                </a:cubicBezTo>
                <a:cubicBezTo>
                  <a:pt x="506557" y="729360"/>
                  <a:pt x="526180" y="739648"/>
                  <a:pt x="546373" y="740600"/>
                </a:cubicBezTo>
                <a:cubicBezTo>
                  <a:pt x="611337" y="743838"/>
                  <a:pt x="672107" y="726121"/>
                  <a:pt x="730211" y="698116"/>
                </a:cubicBezTo>
                <a:cubicBezTo>
                  <a:pt x="747927" y="689734"/>
                  <a:pt x="766980" y="684210"/>
                  <a:pt x="784889" y="676018"/>
                </a:cubicBezTo>
                <a:cubicBezTo>
                  <a:pt x="791173" y="673161"/>
                  <a:pt x="799365" y="667065"/>
                  <a:pt x="800509" y="661349"/>
                </a:cubicBezTo>
                <a:cubicBezTo>
                  <a:pt x="807175" y="628201"/>
                  <a:pt x="831942" y="628772"/>
                  <a:pt x="857661" y="626868"/>
                </a:cubicBezTo>
                <a:cubicBezTo>
                  <a:pt x="888332" y="624582"/>
                  <a:pt x="918621" y="619248"/>
                  <a:pt x="949102" y="614676"/>
                </a:cubicBezTo>
                <a:cubicBezTo>
                  <a:pt x="953104" y="614104"/>
                  <a:pt x="956722" y="610104"/>
                  <a:pt x="960342" y="607435"/>
                </a:cubicBezTo>
                <a:cubicBezTo>
                  <a:pt x="965867" y="603435"/>
                  <a:pt x="971011" y="597339"/>
                  <a:pt x="977109" y="595815"/>
                </a:cubicBezTo>
                <a:cubicBezTo>
                  <a:pt x="1008350" y="588385"/>
                  <a:pt x="1039783" y="582099"/>
                  <a:pt x="1071218" y="575240"/>
                </a:cubicBezTo>
                <a:cubicBezTo>
                  <a:pt x="1078266" y="573716"/>
                  <a:pt x="1085505" y="571812"/>
                  <a:pt x="1091983" y="568764"/>
                </a:cubicBezTo>
                <a:cubicBezTo>
                  <a:pt x="1098079" y="565906"/>
                  <a:pt x="1103223" y="560952"/>
                  <a:pt x="1109321" y="557904"/>
                </a:cubicBezTo>
                <a:cubicBezTo>
                  <a:pt x="1125892" y="549714"/>
                  <a:pt x="1142851" y="542093"/>
                  <a:pt x="1162279" y="532949"/>
                </a:cubicBezTo>
                <a:cubicBezTo>
                  <a:pt x="1173138" y="550094"/>
                  <a:pt x="1187810" y="540377"/>
                  <a:pt x="1206097" y="532187"/>
                </a:cubicBezTo>
                <a:cubicBezTo>
                  <a:pt x="1224765" y="523805"/>
                  <a:pt x="1246292" y="521137"/>
                  <a:pt x="1266867" y="518088"/>
                </a:cubicBezTo>
                <a:cubicBezTo>
                  <a:pt x="1304588" y="512564"/>
                  <a:pt x="1342499" y="509134"/>
                  <a:pt x="1380219" y="504182"/>
                </a:cubicBezTo>
                <a:cubicBezTo>
                  <a:pt x="1388221" y="503038"/>
                  <a:pt x="1397365" y="500944"/>
                  <a:pt x="1403461" y="496180"/>
                </a:cubicBezTo>
                <a:cubicBezTo>
                  <a:pt x="1445181" y="464175"/>
                  <a:pt x="1495858" y="455222"/>
                  <a:pt x="1544054" y="458268"/>
                </a:cubicBezTo>
                <a:cubicBezTo>
                  <a:pt x="1581965" y="460557"/>
                  <a:pt x="1619114" y="462270"/>
                  <a:pt x="1656644" y="459032"/>
                </a:cubicBezTo>
                <a:cubicBezTo>
                  <a:pt x="1659502" y="458841"/>
                  <a:pt x="1663312" y="459223"/>
                  <a:pt x="1665406" y="460747"/>
                </a:cubicBezTo>
                <a:cubicBezTo>
                  <a:pt x="1678360" y="470843"/>
                  <a:pt x="1691887" y="471605"/>
                  <a:pt x="1708461" y="473318"/>
                </a:cubicBezTo>
                <a:cubicBezTo>
                  <a:pt x="1731894" y="475797"/>
                  <a:pt x="1753421" y="474081"/>
                  <a:pt x="1775140" y="469891"/>
                </a:cubicBezTo>
                <a:cubicBezTo>
                  <a:pt x="1790952" y="466843"/>
                  <a:pt x="1806953" y="460557"/>
                  <a:pt x="1821051" y="452554"/>
                </a:cubicBezTo>
                <a:cubicBezTo>
                  <a:pt x="1840672" y="441314"/>
                  <a:pt x="1859535" y="436934"/>
                  <a:pt x="1878203" y="451792"/>
                </a:cubicBezTo>
                <a:cubicBezTo>
                  <a:pt x="1898396" y="467605"/>
                  <a:pt x="1921257" y="462081"/>
                  <a:pt x="1943547" y="462651"/>
                </a:cubicBezTo>
                <a:cubicBezTo>
                  <a:pt x="1953262" y="462843"/>
                  <a:pt x="1963550" y="462461"/>
                  <a:pt x="1972884" y="464937"/>
                </a:cubicBezTo>
                <a:cubicBezTo>
                  <a:pt x="1999935" y="471987"/>
                  <a:pt x="2026036" y="482655"/>
                  <a:pt x="2053469" y="487417"/>
                </a:cubicBezTo>
                <a:cubicBezTo>
                  <a:pt x="2068710" y="490084"/>
                  <a:pt x="2085664" y="485321"/>
                  <a:pt x="2101477" y="481893"/>
                </a:cubicBezTo>
                <a:cubicBezTo>
                  <a:pt x="2117479" y="478273"/>
                  <a:pt x="2133290" y="472749"/>
                  <a:pt x="2148722" y="467033"/>
                </a:cubicBezTo>
                <a:cubicBezTo>
                  <a:pt x="2159199" y="463223"/>
                  <a:pt x="2170629" y="459603"/>
                  <a:pt x="2179011" y="452744"/>
                </a:cubicBezTo>
                <a:cubicBezTo>
                  <a:pt x="2198064" y="437124"/>
                  <a:pt x="2217685" y="434455"/>
                  <a:pt x="2240165" y="442648"/>
                </a:cubicBezTo>
                <a:cubicBezTo>
                  <a:pt x="2243593" y="443982"/>
                  <a:pt x="2247594" y="443982"/>
                  <a:pt x="2251404" y="444172"/>
                </a:cubicBezTo>
                <a:cubicBezTo>
                  <a:pt x="2312370" y="448172"/>
                  <a:pt x="2373330" y="450650"/>
                  <a:pt x="2433912" y="456746"/>
                </a:cubicBezTo>
                <a:cubicBezTo>
                  <a:pt x="2458485" y="459223"/>
                  <a:pt x="2482107" y="470081"/>
                  <a:pt x="2506302" y="476939"/>
                </a:cubicBezTo>
                <a:cubicBezTo>
                  <a:pt x="2511256" y="478273"/>
                  <a:pt x="2516783" y="480369"/>
                  <a:pt x="2521735" y="479415"/>
                </a:cubicBezTo>
                <a:cubicBezTo>
                  <a:pt x="2575647" y="469891"/>
                  <a:pt x="2626132" y="483797"/>
                  <a:pt x="2675854" y="502086"/>
                </a:cubicBezTo>
                <a:cubicBezTo>
                  <a:pt x="2680996" y="503992"/>
                  <a:pt x="2687282" y="503419"/>
                  <a:pt x="2692998" y="503038"/>
                </a:cubicBezTo>
                <a:cubicBezTo>
                  <a:pt x="2709003" y="501706"/>
                  <a:pt x="2726337" y="495038"/>
                  <a:pt x="2740816" y="499037"/>
                </a:cubicBezTo>
                <a:cubicBezTo>
                  <a:pt x="2779297" y="510088"/>
                  <a:pt x="2817398" y="523423"/>
                  <a:pt x="2853596" y="540187"/>
                </a:cubicBezTo>
                <a:cubicBezTo>
                  <a:pt x="2890365" y="557142"/>
                  <a:pt x="2924464" y="571430"/>
                  <a:pt x="2966565" y="554286"/>
                </a:cubicBezTo>
                <a:cubicBezTo>
                  <a:pt x="2984472" y="547045"/>
                  <a:pt x="3008095" y="552190"/>
                  <a:pt x="3028671" y="554094"/>
                </a:cubicBezTo>
                <a:cubicBezTo>
                  <a:pt x="3043720" y="555618"/>
                  <a:pt x="3058198" y="564192"/>
                  <a:pt x="3073059" y="564192"/>
                </a:cubicBezTo>
                <a:cubicBezTo>
                  <a:pt x="3112686" y="564192"/>
                  <a:pt x="3147927" y="574288"/>
                  <a:pt x="3182219" y="594862"/>
                </a:cubicBezTo>
                <a:cubicBezTo>
                  <a:pt x="3195557" y="602863"/>
                  <a:pt x="3216322" y="597529"/>
                  <a:pt x="3233656" y="599625"/>
                </a:cubicBezTo>
                <a:cubicBezTo>
                  <a:pt x="3251947" y="602101"/>
                  <a:pt x="3270804" y="604387"/>
                  <a:pt x="3288332" y="609914"/>
                </a:cubicBezTo>
                <a:cubicBezTo>
                  <a:pt x="3333672" y="624392"/>
                  <a:pt x="3378441" y="640774"/>
                  <a:pt x="3423591" y="656015"/>
                </a:cubicBezTo>
                <a:cubicBezTo>
                  <a:pt x="3460738" y="668590"/>
                  <a:pt x="3497317" y="658683"/>
                  <a:pt x="3534084" y="653349"/>
                </a:cubicBezTo>
                <a:cubicBezTo>
                  <a:pt x="3557137" y="649919"/>
                  <a:pt x="3578662" y="641727"/>
                  <a:pt x="3604571" y="653918"/>
                </a:cubicBezTo>
                <a:cubicBezTo>
                  <a:pt x="3629338" y="665541"/>
                  <a:pt x="3660771" y="662873"/>
                  <a:pt x="3688586" y="669160"/>
                </a:cubicBezTo>
                <a:cubicBezTo>
                  <a:pt x="3712020" y="674494"/>
                  <a:pt x="3734687" y="683068"/>
                  <a:pt x="3757358" y="691450"/>
                </a:cubicBezTo>
                <a:cubicBezTo>
                  <a:pt x="3788221" y="702881"/>
                  <a:pt x="3818700" y="714881"/>
                  <a:pt x="3852421" y="709167"/>
                </a:cubicBezTo>
                <a:cubicBezTo>
                  <a:pt x="3890714" y="702689"/>
                  <a:pt x="3917001" y="727073"/>
                  <a:pt x="3947104" y="743267"/>
                </a:cubicBezTo>
                <a:cubicBezTo>
                  <a:pt x="3967869" y="754316"/>
                  <a:pt x="3990538" y="762509"/>
                  <a:pt x="4013208" y="769367"/>
                </a:cubicBezTo>
                <a:cubicBezTo>
                  <a:pt x="4043497" y="778321"/>
                  <a:pt x="4074740" y="783655"/>
                  <a:pt x="4105222" y="792418"/>
                </a:cubicBezTo>
                <a:cubicBezTo>
                  <a:pt x="4151325" y="805561"/>
                  <a:pt x="4198001" y="815850"/>
                  <a:pt x="4246006" y="808610"/>
                </a:cubicBezTo>
                <a:cubicBezTo>
                  <a:pt x="4268105" y="805372"/>
                  <a:pt x="4288682" y="805561"/>
                  <a:pt x="4310779" y="810326"/>
                </a:cubicBezTo>
                <a:cubicBezTo>
                  <a:pt x="4346974" y="818136"/>
                  <a:pt x="4384123" y="819089"/>
                  <a:pt x="4413272" y="848235"/>
                </a:cubicBezTo>
                <a:cubicBezTo>
                  <a:pt x="4423558" y="858524"/>
                  <a:pt x="4442037" y="861190"/>
                  <a:pt x="4457087" y="866524"/>
                </a:cubicBezTo>
                <a:cubicBezTo>
                  <a:pt x="4474424" y="872812"/>
                  <a:pt x="4487186" y="869572"/>
                  <a:pt x="4496523" y="851284"/>
                </a:cubicBezTo>
                <a:cubicBezTo>
                  <a:pt x="4500713" y="843093"/>
                  <a:pt x="4512715" y="835091"/>
                  <a:pt x="4522050" y="833757"/>
                </a:cubicBezTo>
                <a:cubicBezTo>
                  <a:pt x="4550055" y="829757"/>
                  <a:pt x="4575773" y="835663"/>
                  <a:pt x="4602824" y="848618"/>
                </a:cubicBezTo>
                <a:cubicBezTo>
                  <a:pt x="4628161" y="860810"/>
                  <a:pt x="4659786" y="859476"/>
                  <a:pt x="4688553" y="864238"/>
                </a:cubicBezTo>
                <a:cubicBezTo>
                  <a:pt x="4708936" y="867668"/>
                  <a:pt x="4729321" y="874716"/>
                  <a:pt x="4749895" y="874716"/>
                </a:cubicBezTo>
                <a:cubicBezTo>
                  <a:pt x="4775424" y="874716"/>
                  <a:pt x="4800761" y="868620"/>
                  <a:pt x="4826480" y="866334"/>
                </a:cubicBezTo>
                <a:cubicBezTo>
                  <a:pt x="4846482" y="864430"/>
                  <a:pt x="4866867" y="865192"/>
                  <a:pt x="4886870" y="862906"/>
                </a:cubicBezTo>
                <a:cubicBezTo>
                  <a:pt x="4903254" y="861190"/>
                  <a:pt x="4919447" y="856810"/>
                  <a:pt x="4935639" y="853190"/>
                </a:cubicBezTo>
                <a:cubicBezTo>
                  <a:pt x="4941546" y="851856"/>
                  <a:pt x="4947452" y="846711"/>
                  <a:pt x="4952784" y="847473"/>
                </a:cubicBezTo>
                <a:cubicBezTo>
                  <a:pt x="5005745" y="855666"/>
                  <a:pt x="5043847" y="819089"/>
                  <a:pt x="5088617" y="802896"/>
                </a:cubicBezTo>
                <a:cubicBezTo>
                  <a:pt x="5135672" y="785749"/>
                  <a:pt x="5181204" y="759461"/>
                  <a:pt x="5233781" y="767271"/>
                </a:cubicBezTo>
                <a:cubicBezTo>
                  <a:pt x="5265596" y="772033"/>
                  <a:pt x="5296267" y="783083"/>
                  <a:pt x="5327893" y="789752"/>
                </a:cubicBezTo>
                <a:cubicBezTo>
                  <a:pt x="5339132" y="792038"/>
                  <a:pt x="5351705" y="791656"/>
                  <a:pt x="5362946" y="789370"/>
                </a:cubicBezTo>
                <a:cubicBezTo>
                  <a:pt x="5417240" y="778891"/>
                  <a:pt x="5470771" y="777367"/>
                  <a:pt x="5524115" y="794514"/>
                </a:cubicBezTo>
                <a:cubicBezTo>
                  <a:pt x="5533257" y="797372"/>
                  <a:pt x="5542974" y="800038"/>
                  <a:pt x="5552500" y="800038"/>
                </a:cubicBezTo>
                <a:cubicBezTo>
                  <a:pt x="5604697" y="800038"/>
                  <a:pt x="5655944" y="796038"/>
                  <a:pt x="5705857" y="777367"/>
                </a:cubicBezTo>
                <a:cubicBezTo>
                  <a:pt x="5722622" y="771080"/>
                  <a:pt x="5743006" y="775081"/>
                  <a:pt x="5761485" y="773557"/>
                </a:cubicBezTo>
                <a:cubicBezTo>
                  <a:pt x="5778629" y="772224"/>
                  <a:pt x="5796156" y="771653"/>
                  <a:pt x="5812731" y="767271"/>
                </a:cubicBezTo>
                <a:cubicBezTo>
                  <a:pt x="5836925" y="760795"/>
                  <a:pt x="5859404" y="760033"/>
                  <a:pt x="5884361" y="765747"/>
                </a:cubicBezTo>
                <a:cubicBezTo>
                  <a:pt x="5908174" y="771080"/>
                  <a:pt x="5933892" y="768415"/>
                  <a:pt x="5958660" y="768605"/>
                </a:cubicBezTo>
                <a:cubicBezTo>
                  <a:pt x="5986282" y="768795"/>
                  <a:pt x="6013906" y="768984"/>
                  <a:pt x="6041528" y="768033"/>
                </a:cubicBezTo>
                <a:cubicBezTo>
                  <a:pt x="6052579" y="767653"/>
                  <a:pt x="6065151" y="760033"/>
                  <a:pt x="6074297" y="763081"/>
                </a:cubicBezTo>
                <a:cubicBezTo>
                  <a:pt x="6103824" y="773366"/>
                  <a:pt x="6133353" y="760985"/>
                  <a:pt x="6162880" y="766509"/>
                </a:cubicBezTo>
                <a:cubicBezTo>
                  <a:pt x="6177360" y="769367"/>
                  <a:pt x="6193743" y="761557"/>
                  <a:pt x="6209364" y="760795"/>
                </a:cubicBezTo>
                <a:cubicBezTo>
                  <a:pt x="6234892" y="759461"/>
                  <a:pt x="6260419" y="760033"/>
                  <a:pt x="6285948" y="759651"/>
                </a:cubicBezTo>
                <a:cubicBezTo>
                  <a:pt x="6294330" y="759461"/>
                  <a:pt x="6302523" y="758699"/>
                  <a:pt x="6310905" y="758316"/>
                </a:cubicBezTo>
                <a:cubicBezTo>
                  <a:pt x="6318335" y="757936"/>
                  <a:pt x="6326145" y="756222"/>
                  <a:pt x="6333194" y="757554"/>
                </a:cubicBezTo>
                <a:cubicBezTo>
                  <a:pt x="6358723" y="762318"/>
                  <a:pt x="6383869" y="770129"/>
                  <a:pt x="6409586" y="773177"/>
                </a:cubicBezTo>
                <a:cubicBezTo>
                  <a:pt x="6431875" y="775843"/>
                  <a:pt x="6454928" y="772224"/>
                  <a:pt x="6477407" y="774129"/>
                </a:cubicBezTo>
                <a:cubicBezTo>
                  <a:pt x="6517032" y="777367"/>
                  <a:pt x="6556657" y="783083"/>
                  <a:pt x="6596283" y="786703"/>
                </a:cubicBezTo>
                <a:cubicBezTo>
                  <a:pt x="6604857" y="787465"/>
                  <a:pt x="6613809" y="782701"/>
                  <a:pt x="6622573" y="782321"/>
                </a:cubicBezTo>
                <a:cubicBezTo>
                  <a:pt x="6650006" y="781369"/>
                  <a:pt x="6677439" y="781177"/>
                  <a:pt x="6704872" y="780607"/>
                </a:cubicBezTo>
                <a:cubicBezTo>
                  <a:pt x="6720493" y="780415"/>
                  <a:pt x="6736305" y="780987"/>
                  <a:pt x="6751738" y="779273"/>
                </a:cubicBezTo>
                <a:cubicBezTo>
                  <a:pt x="6772120" y="776987"/>
                  <a:pt x="6790599" y="773557"/>
                  <a:pt x="6809650" y="788417"/>
                </a:cubicBezTo>
                <a:cubicBezTo>
                  <a:pt x="6816984" y="794180"/>
                  <a:pt x="6824819" y="797942"/>
                  <a:pt x="6832976" y="80042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64A290D-B7BC-40B4-AB97-0C801BCCE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32358" y="544"/>
            <a:ext cx="874716" cy="6857455"/>
            <a:chOff x="5632358" y="544"/>
            <a:chExt cx="874716" cy="6857455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C60D1EB-842B-4027-9728-E573149266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2640988" y="2991914"/>
              <a:ext cx="6857455" cy="874716"/>
            </a:xfrm>
            <a:custGeom>
              <a:avLst/>
              <a:gdLst>
                <a:gd name="connsiteX0" fmla="*/ 6857455 w 6857455"/>
                <a:gd name="connsiteY0" fmla="*/ 804643 h 874716"/>
                <a:gd name="connsiteX1" fmla="*/ 6857455 w 6857455"/>
                <a:gd name="connsiteY1" fmla="*/ 562246 h 874716"/>
                <a:gd name="connsiteX2" fmla="*/ 6829178 w 6857455"/>
                <a:gd name="connsiteY2" fmla="*/ 551284 h 874716"/>
                <a:gd name="connsiteX3" fmla="*/ 6766024 w 6857455"/>
                <a:gd name="connsiteY3" fmla="*/ 500372 h 874716"/>
                <a:gd name="connsiteX4" fmla="*/ 6734971 w 6857455"/>
                <a:gd name="connsiteY4" fmla="*/ 500944 h 874716"/>
                <a:gd name="connsiteX5" fmla="*/ 6683915 w 6857455"/>
                <a:gd name="connsiteY5" fmla="*/ 507040 h 874716"/>
                <a:gd name="connsiteX6" fmla="*/ 6628860 w 6857455"/>
                <a:gd name="connsiteY6" fmla="*/ 495418 h 874716"/>
                <a:gd name="connsiteX7" fmla="*/ 6588662 w 6857455"/>
                <a:gd name="connsiteY7" fmla="*/ 487227 h 874716"/>
                <a:gd name="connsiteX8" fmla="*/ 6476074 w 6857455"/>
                <a:gd name="connsiteY8" fmla="*/ 511230 h 874716"/>
                <a:gd name="connsiteX9" fmla="*/ 6382345 w 6857455"/>
                <a:gd name="connsiteY9" fmla="*/ 534853 h 874716"/>
                <a:gd name="connsiteX10" fmla="*/ 6369391 w 6857455"/>
                <a:gd name="connsiteY10" fmla="*/ 531615 h 874716"/>
                <a:gd name="connsiteX11" fmla="*/ 6244799 w 6857455"/>
                <a:gd name="connsiteY11" fmla="*/ 512182 h 874716"/>
                <a:gd name="connsiteX12" fmla="*/ 6190315 w 6857455"/>
                <a:gd name="connsiteY12" fmla="*/ 485703 h 874716"/>
                <a:gd name="connsiteX13" fmla="*/ 6115446 w 6857455"/>
                <a:gd name="connsiteY13" fmla="*/ 462270 h 874716"/>
                <a:gd name="connsiteX14" fmla="*/ 6032194 w 6857455"/>
                <a:gd name="connsiteY14" fmla="*/ 434266 h 874716"/>
                <a:gd name="connsiteX15" fmla="*/ 5971042 w 6857455"/>
                <a:gd name="connsiteY15" fmla="*/ 420738 h 874716"/>
                <a:gd name="connsiteX16" fmla="*/ 5880933 w 6857455"/>
                <a:gd name="connsiteY16" fmla="*/ 430646 h 874716"/>
                <a:gd name="connsiteX17" fmla="*/ 5862452 w 6857455"/>
                <a:gd name="connsiteY17" fmla="*/ 438648 h 874716"/>
                <a:gd name="connsiteX18" fmla="*/ 5685283 w 6857455"/>
                <a:gd name="connsiteY18" fmla="*/ 498658 h 874716"/>
                <a:gd name="connsiteX19" fmla="*/ 5567169 w 6857455"/>
                <a:gd name="connsiteY19" fmla="*/ 499420 h 874716"/>
                <a:gd name="connsiteX20" fmla="*/ 5527923 w 6857455"/>
                <a:gd name="connsiteY20" fmla="*/ 490466 h 874716"/>
                <a:gd name="connsiteX21" fmla="*/ 5456292 w 6857455"/>
                <a:gd name="connsiteY21" fmla="*/ 450650 h 874716"/>
                <a:gd name="connsiteX22" fmla="*/ 5424670 w 6857455"/>
                <a:gd name="connsiteY22" fmla="*/ 444934 h 874716"/>
                <a:gd name="connsiteX23" fmla="*/ 5368662 w 6857455"/>
                <a:gd name="connsiteY23" fmla="*/ 441124 h 874716"/>
                <a:gd name="connsiteX24" fmla="*/ 5247118 w 6857455"/>
                <a:gd name="connsiteY24" fmla="*/ 444934 h 874716"/>
                <a:gd name="connsiteX25" fmla="*/ 5088617 w 6857455"/>
                <a:gd name="connsiteY25" fmla="*/ 428742 h 874716"/>
                <a:gd name="connsiteX26" fmla="*/ 5025750 w 6857455"/>
                <a:gd name="connsiteY26" fmla="*/ 433694 h 874716"/>
                <a:gd name="connsiteX27" fmla="*/ 4957930 w 6857455"/>
                <a:gd name="connsiteY27" fmla="*/ 442268 h 874716"/>
                <a:gd name="connsiteX28" fmla="*/ 4938116 w 6857455"/>
                <a:gd name="connsiteY28" fmla="*/ 441886 h 874716"/>
                <a:gd name="connsiteX29" fmla="*/ 4833910 w 6857455"/>
                <a:gd name="connsiteY29" fmla="*/ 421693 h 874716"/>
                <a:gd name="connsiteX30" fmla="*/ 4810095 w 6857455"/>
                <a:gd name="connsiteY30" fmla="*/ 408167 h 874716"/>
                <a:gd name="connsiteX31" fmla="*/ 4747991 w 6857455"/>
                <a:gd name="connsiteY31" fmla="*/ 413691 h 874716"/>
                <a:gd name="connsiteX32" fmla="*/ 4692745 w 6857455"/>
                <a:gd name="connsiteY32" fmla="*/ 435790 h 874716"/>
                <a:gd name="connsiteX33" fmla="*/ 4375933 w 6857455"/>
                <a:gd name="connsiteY33" fmla="*/ 483417 h 874716"/>
                <a:gd name="connsiteX34" fmla="*/ 4185426 w 6857455"/>
                <a:gd name="connsiteY34" fmla="*/ 484179 h 874716"/>
                <a:gd name="connsiteX35" fmla="*/ 4052072 w 6857455"/>
                <a:gd name="connsiteY35" fmla="*/ 505134 h 874716"/>
                <a:gd name="connsiteX36" fmla="*/ 4029973 w 6857455"/>
                <a:gd name="connsiteY36" fmla="*/ 527233 h 874716"/>
                <a:gd name="connsiteX37" fmla="*/ 3948626 w 6857455"/>
                <a:gd name="connsiteY37" fmla="*/ 550666 h 874716"/>
                <a:gd name="connsiteX38" fmla="*/ 3871280 w 6857455"/>
                <a:gd name="connsiteY38" fmla="*/ 502275 h 874716"/>
                <a:gd name="connsiteX39" fmla="*/ 3774312 w 6857455"/>
                <a:gd name="connsiteY39" fmla="*/ 429122 h 874716"/>
                <a:gd name="connsiteX40" fmla="*/ 3721543 w 6857455"/>
                <a:gd name="connsiteY40" fmla="*/ 428552 h 874716"/>
                <a:gd name="connsiteX41" fmla="*/ 3612763 w 6857455"/>
                <a:gd name="connsiteY41" fmla="*/ 414263 h 874716"/>
                <a:gd name="connsiteX42" fmla="*/ 3537323 w 6857455"/>
                <a:gd name="connsiteY42" fmla="*/ 389878 h 874716"/>
                <a:gd name="connsiteX43" fmla="*/ 3431593 w 6857455"/>
                <a:gd name="connsiteY43" fmla="*/ 360921 h 874716"/>
                <a:gd name="connsiteX44" fmla="*/ 3392158 w 6857455"/>
                <a:gd name="connsiteY44" fmla="*/ 345681 h 874716"/>
                <a:gd name="connsiteX45" fmla="*/ 3297856 w 6857455"/>
                <a:gd name="connsiteY45" fmla="*/ 323010 h 874716"/>
                <a:gd name="connsiteX46" fmla="*/ 3219748 w 6857455"/>
                <a:gd name="connsiteY46" fmla="*/ 308151 h 874716"/>
                <a:gd name="connsiteX47" fmla="*/ 3156692 w 6857455"/>
                <a:gd name="connsiteY47" fmla="*/ 261668 h 874716"/>
                <a:gd name="connsiteX48" fmla="*/ 3136497 w 6857455"/>
                <a:gd name="connsiteY48" fmla="*/ 237663 h 874716"/>
                <a:gd name="connsiteX49" fmla="*/ 3119733 w 6857455"/>
                <a:gd name="connsiteY49" fmla="*/ 222233 h 874716"/>
                <a:gd name="connsiteX50" fmla="*/ 3045436 w 6857455"/>
                <a:gd name="connsiteY50" fmla="*/ 131742 h 874716"/>
                <a:gd name="connsiteX51" fmla="*/ 3037054 w 6857455"/>
                <a:gd name="connsiteY51" fmla="*/ 124121 h 874716"/>
                <a:gd name="connsiteX52" fmla="*/ 2936466 w 6857455"/>
                <a:gd name="connsiteY52" fmla="*/ 82400 h 874716"/>
                <a:gd name="connsiteX53" fmla="*/ 2901031 w 6857455"/>
                <a:gd name="connsiteY53" fmla="*/ 59731 h 874716"/>
                <a:gd name="connsiteX54" fmla="*/ 2828259 w 6857455"/>
                <a:gd name="connsiteY54" fmla="*/ 3149 h 874716"/>
                <a:gd name="connsiteX55" fmla="*/ 2799492 w 6857455"/>
                <a:gd name="connsiteY55" fmla="*/ 1245 h 874716"/>
                <a:gd name="connsiteX56" fmla="*/ 2693570 w 6857455"/>
                <a:gd name="connsiteY56" fmla="*/ 35154 h 874716"/>
                <a:gd name="connsiteX57" fmla="*/ 2639847 w 6857455"/>
                <a:gd name="connsiteY57" fmla="*/ 73448 h 874716"/>
                <a:gd name="connsiteX58" fmla="*/ 2621178 w 6857455"/>
                <a:gd name="connsiteY58" fmla="*/ 88688 h 874716"/>
                <a:gd name="connsiteX59" fmla="*/ 2489348 w 6857455"/>
                <a:gd name="connsiteY59" fmla="*/ 72304 h 874716"/>
                <a:gd name="connsiteX60" fmla="*/ 2452580 w 6857455"/>
                <a:gd name="connsiteY60" fmla="*/ 68683 h 874716"/>
                <a:gd name="connsiteX61" fmla="*/ 2326464 w 6857455"/>
                <a:gd name="connsiteY61" fmla="*/ 50395 h 874716"/>
                <a:gd name="connsiteX62" fmla="*/ 2300365 w 6857455"/>
                <a:gd name="connsiteY62" fmla="*/ 54777 h 874716"/>
                <a:gd name="connsiteX63" fmla="*/ 2130434 w 6857455"/>
                <a:gd name="connsiteY63" fmla="*/ 58397 h 874716"/>
                <a:gd name="connsiteX64" fmla="*/ 2118621 w 6857455"/>
                <a:gd name="connsiteY64" fmla="*/ 47919 h 874716"/>
                <a:gd name="connsiteX65" fmla="*/ 2057659 w 6857455"/>
                <a:gd name="connsiteY65" fmla="*/ 16866 h 874716"/>
                <a:gd name="connsiteX66" fmla="*/ 1976314 w 6857455"/>
                <a:gd name="connsiteY66" fmla="*/ 8865 h 874716"/>
                <a:gd name="connsiteX67" fmla="*/ 1961454 w 6857455"/>
                <a:gd name="connsiteY67" fmla="*/ 11724 h 874716"/>
                <a:gd name="connsiteX68" fmla="*/ 1906588 w 6857455"/>
                <a:gd name="connsiteY68" fmla="*/ 30964 h 874716"/>
                <a:gd name="connsiteX69" fmla="*/ 1783330 w 6857455"/>
                <a:gd name="connsiteY69" fmla="*/ 48871 h 874716"/>
                <a:gd name="connsiteX70" fmla="*/ 1759327 w 6857455"/>
                <a:gd name="connsiteY70" fmla="*/ 55349 h 874716"/>
                <a:gd name="connsiteX71" fmla="*/ 1716082 w 6857455"/>
                <a:gd name="connsiteY71" fmla="*/ 65445 h 874716"/>
                <a:gd name="connsiteX72" fmla="*/ 1598920 w 6857455"/>
                <a:gd name="connsiteY72" fmla="*/ 72114 h 874716"/>
                <a:gd name="connsiteX73" fmla="*/ 1542150 w 6857455"/>
                <a:gd name="connsiteY73" fmla="*/ 62207 h 874716"/>
                <a:gd name="connsiteX74" fmla="*/ 1516813 w 6857455"/>
                <a:gd name="connsiteY74" fmla="*/ 62779 h 874716"/>
                <a:gd name="connsiteX75" fmla="*/ 1432228 w 6857455"/>
                <a:gd name="connsiteY75" fmla="*/ 88116 h 874716"/>
                <a:gd name="connsiteX76" fmla="*/ 1224765 w 6857455"/>
                <a:gd name="connsiteY76" fmla="*/ 71924 h 874716"/>
                <a:gd name="connsiteX77" fmla="*/ 1159231 w 6857455"/>
                <a:gd name="connsiteY77" fmla="*/ 58207 h 874716"/>
                <a:gd name="connsiteX78" fmla="*/ 1124370 w 6857455"/>
                <a:gd name="connsiteY78" fmla="*/ 56301 h 874716"/>
                <a:gd name="connsiteX79" fmla="*/ 1075600 w 6857455"/>
                <a:gd name="connsiteY79" fmla="*/ 75542 h 874716"/>
                <a:gd name="connsiteX80" fmla="*/ 986633 w 6857455"/>
                <a:gd name="connsiteY80" fmla="*/ 79162 h 874716"/>
                <a:gd name="connsiteX81" fmla="*/ 861089 w 6857455"/>
                <a:gd name="connsiteY81" fmla="*/ 76304 h 874716"/>
                <a:gd name="connsiteX82" fmla="*/ 759168 w 6857455"/>
                <a:gd name="connsiteY82" fmla="*/ 104689 h 874716"/>
                <a:gd name="connsiteX83" fmla="*/ 723735 w 6857455"/>
                <a:gd name="connsiteY83" fmla="*/ 140696 h 874716"/>
                <a:gd name="connsiteX84" fmla="*/ 647532 w 6857455"/>
                <a:gd name="connsiteY84" fmla="*/ 147934 h 874716"/>
                <a:gd name="connsiteX85" fmla="*/ 552659 w 6857455"/>
                <a:gd name="connsiteY85" fmla="*/ 95926 h 874716"/>
                <a:gd name="connsiteX86" fmla="*/ 541800 w 6857455"/>
                <a:gd name="connsiteY86" fmla="*/ 97640 h 874716"/>
                <a:gd name="connsiteX87" fmla="*/ 375107 w 6857455"/>
                <a:gd name="connsiteY87" fmla="*/ 123169 h 874716"/>
                <a:gd name="connsiteX88" fmla="*/ 273567 w 6857455"/>
                <a:gd name="connsiteY88" fmla="*/ 145458 h 874716"/>
                <a:gd name="connsiteX89" fmla="*/ 264043 w 6857455"/>
                <a:gd name="connsiteY89" fmla="*/ 154792 h 874716"/>
                <a:gd name="connsiteX90" fmla="*/ 169360 w 6857455"/>
                <a:gd name="connsiteY90" fmla="*/ 177273 h 874716"/>
                <a:gd name="connsiteX91" fmla="*/ 89347 w 6857455"/>
                <a:gd name="connsiteY91" fmla="*/ 157460 h 874716"/>
                <a:gd name="connsiteX92" fmla="*/ 34291 w 6857455"/>
                <a:gd name="connsiteY92" fmla="*/ 145268 h 874716"/>
                <a:gd name="connsiteX93" fmla="*/ 0 w 6857455"/>
                <a:gd name="connsiteY93" fmla="*/ 142056 h 874716"/>
                <a:gd name="connsiteX94" fmla="*/ 0 w 6857455"/>
                <a:gd name="connsiteY94" fmla="*/ 849556 h 874716"/>
                <a:gd name="connsiteX95" fmla="*/ 60652 w 6857455"/>
                <a:gd name="connsiteY95" fmla="*/ 844783 h 874716"/>
                <a:gd name="connsiteX96" fmla="*/ 119068 w 6857455"/>
                <a:gd name="connsiteY96" fmla="*/ 827281 h 874716"/>
                <a:gd name="connsiteX97" fmla="*/ 171840 w 6857455"/>
                <a:gd name="connsiteY97" fmla="*/ 804420 h 874716"/>
                <a:gd name="connsiteX98" fmla="*/ 274329 w 6857455"/>
                <a:gd name="connsiteY98" fmla="*/ 794324 h 874716"/>
                <a:gd name="connsiteX99" fmla="*/ 306715 w 6857455"/>
                <a:gd name="connsiteY99" fmla="*/ 788798 h 874716"/>
                <a:gd name="connsiteX100" fmla="*/ 393967 w 6857455"/>
                <a:gd name="connsiteY100" fmla="*/ 765937 h 874716"/>
                <a:gd name="connsiteX101" fmla="*/ 493793 w 6857455"/>
                <a:gd name="connsiteY101" fmla="*/ 725549 h 874716"/>
                <a:gd name="connsiteX102" fmla="*/ 546373 w 6857455"/>
                <a:gd name="connsiteY102" fmla="*/ 740600 h 874716"/>
                <a:gd name="connsiteX103" fmla="*/ 730211 w 6857455"/>
                <a:gd name="connsiteY103" fmla="*/ 698116 h 874716"/>
                <a:gd name="connsiteX104" fmla="*/ 784889 w 6857455"/>
                <a:gd name="connsiteY104" fmla="*/ 676018 h 874716"/>
                <a:gd name="connsiteX105" fmla="*/ 800509 w 6857455"/>
                <a:gd name="connsiteY105" fmla="*/ 661349 h 874716"/>
                <a:gd name="connsiteX106" fmla="*/ 857661 w 6857455"/>
                <a:gd name="connsiteY106" fmla="*/ 626868 h 874716"/>
                <a:gd name="connsiteX107" fmla="*/ 949102 w 6857455"/>
                <a:gd name="connsiteY107" fmla="*/ 614676 h 874716"/>
                <a:gd name="connsiteX108" fmla="*/ 960342 w 6857455"/>
                <a:gd name="connsiteY108" fmla="*/ 607435 h 874716"/>
                <a:gd name="connsiteX109" fmla="*/ 977109 w 6857455"/>
                <a:gd name="connsiteY109" fmla="*/ 595815 h 874716"/>
                <a:gd name="connsiteX110" fmla="*/ 1071218 w 6857455"/>
                <a:gd name="connsiteY110" fmla="*/ 575240 h 874716"/>
                <a:gd name="connsiteX111" fmla="*/ 1091983 w 6857455"/>
                <a:gd name="connsiteY111" fmla="*/ 568764 h 874716"/>
                <a:gd name="connsiteX112" fmla="*/ 1109321 w 6857455"/>
                <a:gd name="connsiteY112" fmla="*/ 557904 h 874716"/>
                <a:gd name="connsiteX113" fmla="*/ 1162279 w 6857455"/>
                <a:gd name="connsiteY113" fmla="*/ 532949 h 874716"/>
                <a:gd name="connsiteX114" fmla="*/ 1206097 w 6857455"/>
                <a:gd name="connsiteY114" fmla="*/ 532187 h 874716"/>
                <a:gd name="connsiteX115" fmla="*/ 1266867 w 6857455"/>
                <a:gd name="connsiteY115" fmla="*/ 518088 h 874716"/>
                <a:gd name="connsiteX116" fmla="*/ 1380219 w 6857455"/>
                <a:gd name="connsiteY116" fmla="*/ 504182 h 874716"/>
                <a:gd name="connsiteX117" fmla="*/ 1403461 w 6857455"/>
                <a:gd name="connsiteY117" fmla="*/ 496180 h 874716"/>
                <a:gd name="connsiteX118" fmla="*/ 1544054 w 6857455"/>
                <a:gd name="connsiteY118" fmla="*/ 458268 h 874716"/>
                <a:gd name="connsiteX119" fmla="*/ 1656644 w 6857455"/>
                <a:gd name="connsiteY119" fmla="*/ 459032 h 874716"/>
                <a:gd name="connsiteX120" fmla="*/ 1665406 w 6857455"/>
                <a:gd name="connsiteY120" fmla="*/ 460747 h 874716"/>
                <a:gd name="connsiteX121" fmla="*/ 1708461 w 6857455"/>
                <a:gd name="connsiteY121" fmla="*/ 473318 h 874716"/>
                <a:gd name="connsiteX122" fmla="*/ 1775140 w 6857455"/>
                <a:gd name="connsiteY122" fmla="*/ 469891 h 874716"/>
                <a:gd name="connsiteX123" fmla="*/ 1821051 w 6857455"/>
                <a:gd name="connsiteY123" fmla="*/ 452554 h 874716"/>
                <a:gd name="connsiteX124" fmla="*/ 1878203 w 6857455"/>
                <a:gd name="connsiteY124" fmla="*/ 451792 h 874716"/>
                <a:gd name="connsiteX125" fmla="*/ 1943547 w 6857455"/>
                <a:gd name="connsiteY125" fmla="*/ 462651 h 874716"/>
                <a:gd name="connsiteX126" fmla="*/ 1972884 w 6857455"/>
                <a:gd name="connsiteY126" fmla="*/ 464937 h 874716"/>
                <a:gd name="connsiteX127" fmla="*/ 2053469 w 6857455"/>
                <a:gd name="connsiteY127" fmla="*/ 487417 h 874716"/>
                <a:gd name="connsiteX128" fmla="*/ 2101477 w 6857455"/>
                <a:gd name="connsiteY128" fmla="*/ 481893 h 874716"/>
                <a:gd name="connsiteX129" fmla="*/ 2148722 w 6857455"/>
                <a:gd name="connsiteY129" fmla="*/ 467033 h 874716"/>
                <a:gd name="connsiteX130" fmla="*/ 2179011 w 6857455"/>
                <a:gd name="connsiteY130" fmla="*/ 452744 h 874716"/>
                <a:gd name="connsiteX131" fmla="*/ 2240165 w 6857455"/>
                <a:gd name="connsiteY131" fmla="*/ 442648 h 874716"/>
                <a:gd name="connsiteX132" fmla="*/ 2251404 w 6857455"/>
                <a:gd name="connsiteY132" fmla="*/ 444172 h 874716"/>
                <a:gd name="connsiteX133" fmla="*/ 2433912 w 6857455"/>
                <a:gd name="connsiteY133" fmla="*/ 456746 h 874716"/>
                <a:gd name="connsiteX134" fmla="*/ 2506302 w 6857455"/>
                <a:gd name="connsiteY134" fmla="*/ 476939 h 874716"/>
                <a:gd name="connsiteX135" fmla="*/ 2521735 w 6857455"/>
                <a:gd name="connsiteY135" fmla="*/ 479415 h 874716"/>
                <a:gd name="connsiteX136" fmla="*/ 2675854 w 6857455"/>
                <a:gd name="connsiteY136" fmla="*/ 502086 h 874716"/>
                <a:gd name="connsiteX137" fmla="*/ 2692998 w 6857455"/>
                <a:gd name="connsiteY137" fmla="*/ 503038 h 874716"/>
                <a:gd name="connsiteX138" fmla="*/ 2740816 w 6857455"/>
                <a:gd name="connsiteY138" fmla="*/ 499037 h 874716"/>
                <a:gd name="connsiteX139" fmla="*/ 2853596 w 6857455"/>
                <a:gd name="connsiteY139" fmla="*/ 540187 h 874716"/>
                <a:gd name="connsiteX140" fmla="*/ 2966565 w 6857455"/>
                <a:gd name="connsiteY140" fmla="*/ 554286 h 874716"/>
                <a:gd name="connsiteX141" fmla="*/ 3028671 w 6857455"/>
                <a:gd name="connsiteY141" fmla="*/ 554094 h 874716"/>
                <a:gd name="connsiteX142" fmla="*/ 3073059 w 6857455"/>
                <a:gd name="connsiteY142" fmla="*/ 564192 h 874716"/>
                <a:gd name="connsiteX143" fmla="*/ 3182219 w 6857455"/>
                <a:gd name="connsiteY143" fmla="*/ 594862 h 874716"/>
                <a:gd name="connsiteX144" fmla="*/ 3233656 w 6857455"/>
                <a:gd name="connsiteY144" fmla="*/ 599625 h 874716"/>
                <a:gd name="connsiteX145" fmla="*/ 3288332 w 6857455"/>
                <a:gd name="connsiteY145" fmla="*/ 609914 h 874716"/>
                <a:gd name="connsiteX146" fmla="*/ 3423591 w 6857455"/>
                <a:gd name="connsiteY146" fmla="*/ 656015 h 874716"/>
                <a:gd name="connsiteX147" fmla="*/ 3534084 w 6857455"/>
                <a:gd name="connsiteY147" fmla="*/ 653349 h 874716"/>
                <a:gd name="connsiteX148" fmla="*/ 3604571 w 6857455"/>
                <a:gd name="connsiteY148" fmla="*/ 653918 h 874716"/>
                <a:gd name="connsiteX149" fmla="*/ 3688586 w 6857455"/>
                <a:gd name="connsiteY149" fmla="*/ 669160 h 874716"/>
                <a:gd name="connsiteX150" fmla="*/ 3757358 w 6857455"/>
                <a:gd name="connsiteY150" fmla="*/ 691450 h 874716"/>
                <a:gd name="connsiteX151" fmla="*/ 3852421 w 6857455"/>
                <a:gd name="connsiteY151" fmla="*/ 709167 h 874716"/>
                <a:gd name="connsiteX152" fmla="*/ 3947104 w 6857455"/>
                <a:gd name="connsiteY152" fmla="*/ 743267 h 874716"/>
                <a:gd name="connsiteX153" fmla="*/ 4013208 w 6857455"/>
                <a:gd name="connsiteY153" fmla="*/ 769367 h 874716"/>
                <a:gd name="connsiteX154" fmla="*/ 4105222 w 6857455"/>
                <a:gd name="connsiteY154" fmla="*/ 792418 h 874716"/>
                <a:gd name="connsiteX155" fmla="*/ 4246006 w 6857455"/>
                <a:gd name="connsiteY155" fmla="*/ 808610 h 874716"/>
                <a:gd name="connsiteX156" fmla="*/ 4310779 w 6857455"/>
                <a:gd name="connsiteY156" fmla="*/ 810326 h 874716"/>
                <a:gd name="connsiteX157" fmla="*/ 4413272 w 6857455"/>
                <a:gd name="connsiteY157" fmla="*/ 848235 h 874716"/>
                <a:gd name="connsiteX158" fmla="*/ 4457087 w 6857455"/>
                <a:gd name="connsiteY158" fmla="*/ 866524 h 874716"/>
                <a:gd name="connsiteX159" fmla="*/ 4496523 w 6857455"/>
                <a:gd name="connsiteY159" fmla="*/ 851284 h 874716"/>
                <a:gd name="connsiteX160" fmla="*/ 4522050 w 6857455"/>
                <a:gd name="connsiteY160" fmla="*/ 833757 h 874716"/>
                <a:gd name="connsiteX161" fmla="*/ 4602824 w 6857455"/>
                <a:gd name="connsiteY161" fmla="*/ 848618 h 874716"/>
                <a:gd name="connsiteX162" fmla="*/ 4688553 w 6857455"/>
                <a:gd name="connsiteY162" fmla="*/ 864238 h 874716"/>
                <a:gd name="connsiteX163" fmla="*/ 4749895 w 6857455"/>
                <a:gd name="connsiteY163" fmla="*/ 874716 h 874716"/>
                <a:gd name="connsiteX164" fmla="*/ 4826480 w 6857455"/>
                <a:gd name="connsiteY164" fmla="*/ 866334 h 874716"/>
                <a:gd name="connsiteX165" fmla="*/ 4886870 w 6857455"/>
                <a:gd name="connsiteY165" fmla="*/ 862906 h 874716"/>
                <a:gd name="connsiteX166" fmla="*/ 4935639 w 6857455"/>
                <a:gd name="connsiteY166" fmla="*/ 853190 h 874716"/>
                <a:gd name="connsiteX167" fmla="*/ 4952784 w 6857455"/>
                <a:gd name="connsiteY167" fmla="*/ 847473 h 874716"/>
                <a:gd name="connsiteX168" fmla="*/ 5088617 w 6857455"/>
                <a:gd name="connsiteY168" fmla="*/ 802896 h 874716"/>
                <a:gd name="connsiteX169" fmla="*/ 5233781 w 6857455"/>
                <a:gd name="connsiteY169" fmla="*/ 767271 h 874716"/>
                <a:gd name="connsiteX170" fmla="*/ 5327893 w 6857455"/>
                <a:gd name="connsiteY170" fmla="*/ 789752 h 874716"/>
                <a:gd name="connsiteX171" fmla="*/ 5362946 w 6857455"/>
                <a:gd name="connsiteY171" fmla="*/ 789370 h 874716"/>
                <a:gd name="connsiteX172" fmla="*/ 5524115 w 6857455"/>
                <a:gd name="connsiteY172" fmla="*/ 794514 h 874716"/>
                <a:gd name="connsiteX173" fmla="*/ 5552500 w 6857455"/>
                <a:gd name="connsiteY173" fmla="*/ 800038 h 874716"/>
                <a:gd name="connsiteX174" fmla="*/ 5705857 w 6857455"/>
                <a:gd name="connsiteY174" fmla="*/ 777367 h 874716"/>
                <a:gd name="connsiteX175" fmla="*/ 5761485 w 6857455"/>
                <a:gd name="connsiteY175" fmla="*/ 773557 h 874716"/>
                <a:gd name="connsiteX176" fmla="*/ 5812731 w 6857455"/>
                <a:gd name="connsiteY176" fmla="*/ 767271 h 874716"/>
                <a:gd name="connsiteX177" fmla="*/ 5884361 w 6857455"/>
                <a:gd name="connsiteY177" fmla="*/ 765747 h 874716"/>
                <a:gd name="connsiteX178" fmla="*/ 5958660 w 6857455"/>
                <a:gd name="connsiteY178" fmla="*/ 768605 h 874716"/>
                <a:gd name="connsiteX179" fmla="*/ 6041528 w 6857455"/>
                <a:gd name="connsiteY179" fmla="*/ 768033 h 874716"/>
                <a:gd name="connsiteX180" fmla="*/ 6074297 w 6857455"/>
                <a:gd name="connsiteY180" fmla="*/ 763081 h 874716"/>
                <a:gd name="connsiteX181" fmla="*/ 6162880 w 6857455"/>
                <a:gd name="connsiteY181" fmla="*/ 766509 h 874716"/>
                <a:gd name="connsiteX182" fmla="*/ 6209364 w 6857455"/>
                <a:gd name="connsiteY182" fmla="*/ 760795 h 874716"/>
                <a:gd name="connsiteX183" fmla="*/ 6285948 w 6857455"/>
                <a:gd name="connsiteY183" fmla="*/ 759651 h 874716"/>
                <a:gd name="connsiteX184" fmla="*/ 6310905 w 6857455"/>
                <a:gd name="connsiteY184" fmla="*/ 758316 h 874716"/>
                <a:gd name="connsiteX185" fmla="*/ 6333194 w 6857455"/>
                <a:gd name="connsiteY185" fmla="*/ 757554 h 874716"/>
                <a:gd name="connsiteX186" fmla="*/ 6409586 w 6857455"/>
                <a:gd name="connsiteY186" fmla="*/ 773177 h 874716"/>
                <a:gd name="connsiteX187" fmla="*/ 6477407 w 6857455"/>
                <a:gd name="connsiteY187" fmla="*/ 774129 h 874716"/>
                <a:gd name="connsiteX188" fmla="*/ 6596283 w 6857455"/>
                <a:gd name="connsiteY188" fmla="*/ 786703 h 874716"/>
                <a:gd name="connsiteX189" fmla="*/ 6622573 w 6857455"/>
                <a:gd name="connsiteY189" fmla="*/ 782321 h 874716"/>
                <a:gd name="connsiteX190" fmla="*/ 6704872 w 6857455"/>
                <a:gd name="connsiteY190" fmla="*/ 780607 h 874716"/>
                <a:gd name="connsiteX191" fmla="*/ 6751738 w 6857455"/>
                <a:gd name="connsiteY191" fmla="*/ 779273 h 874716"/>
                <a:gd name="connsiteX192" fmla="*/ 6809650 w 6857455"/>
                <a:gd name="connsiteY192" fmla="*/ 788417 h 874716"/>
                <a:gd name="connsiteX193" fmla="*/ 6832976 w 6857455"/>
                <a:gd name="connsiteY193" fmla="*/ 800428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6857455" h="874716">
                  <a:moveTo>
                    <a:pt x="6857455" y="804643"/>
                  </a:moveTo>
                  <a:lnTo>
                    <a:pt x="6857455" y="562246"/>
                  </a:lnTo>
                  <a:lnTo>
                    <a:pt x="6829178" y="551284"/>
                  </a:lnTo>
                  <a:cubicBezTo>
                    <a:pt x="6805745" y="539044"/>
                    <a:pt x="6784885" y="521708"/>
                    <a:pt x="6766024" y="500372"/>
                  </a:cubicBezTo>
                  <a:cubicBezTo>
                    <a:pt x="6755166" y="488179"/>
                    <a:pt x="6746784" y="486845"/>
                    <a:pt x="6734971" y="500944"/>
                  </a:cubicBezTo>
                  <a:cubicBezTo>
                    <a:pt x="6721257" y="517326"/>
                    <a:pt x="6701634" y="510850"/>
                    <a:pt x="6683915" y="507040"/>
                  </a:cubicBezTo>
                  <a:cubicBezTo>
                    <a:pt x="6665629" y="503230"/>
                    <a:pt x="6647148" y="499228"/>
                    <a:pt x="6628860" y="495418"/>
                  </a:cubicBezTo>
                  <a:cubicBezTo>
                    <a:pt x="6615335" y="492752"/>
                    <a:pt x="6601999" y="490466"/>
                    <a:pt x="6588662" y="487227"/>
                  </a:cubicBezTo>
                  <a:cubicBezTo>
                    <a:pt x="6547133" y="477129"/>
                    <a:pt x="6509794" y="480177"/>
                    <a:pt x="6476074" y="511230"/>
                  </a:cubicBezTo>
                  <a:cubicBezTo>
                    <a:pt x="6450356" y="535043"/>
                    <a:pt x="6417399" y="542093"/>
                    <a:pt x="6382345" y="534853"/>
                  </a:cubicBezTo>
                  <a:cubicBezTo>
                    <a:pt x="6377963" y="533901"/>
                    <a:pt x="6372439" y="530091"/>
                    <a:pt x="6369391" y="531615"/>
                  </a:cubicBezTo>
                  <a:cubicBezTo>
                    <a:pt x="6323479" y="553904"/>
                    <a:pt x="6287092" y="514658"/>
                    <a:pt x="6244799" y="512182"/>
                  </a:cubicBezTo>
                  <a:cubicBezTo>
                    <a:pt x="6226130" y="511040"/>
                    <a:pt x="6207079" y="496942"/>
                    <a:pt x="6190315" y="485703"/>
                  </a:cubicBezTo>
                  <a:cubicBezTo>
                    <a:pt x="6167262" y="470271"/>
                    <a:pt x="6146687" y="455412"/>
                    <a:pt x="6115446" y="462270"/>
                  </a:cubicBezTo>
                  <a:cubicBezTo>
                    <a:pt x="6084203" y="469319"/>
                    <a:pt x="6055627" y="456364"/>
                    <a:pt x="6032194" y="434266"/>
                  </a:cubicBezTo>
                  <a:cubicBezTo>
                    <a:pt x="6014287" y="417501"/>
                    <a:pt x="5994665" y="415977"/>
                    <a:pt x="5971042" y="420738"/>
                  </a:cubicBezTo>
                  <a:cubicBezTo>
                    <a:pt x="5941513" y="426645"/>
                    <a:pt x="5910842" y="427027"/>
                    <a:pt x="5880933" y="430646"/>
                  </a:cubicBezTo>
                  <a:cubicBezTo>
                    <a:pt x="5874454" y="431408"/>
                    <a:pt x="5866265" y="434076"/>
                    <a:pt x="5862452" y="438648"/>
                  </a:cubicBezTo>
                  <a:cubicBezTo>
                    <a:pt x="5815779" y="495418"/>
                    <a:pt x="5750055" y="495990"/>
                    <a:pt x="5685283" y="498658"/>
                  </a:cubicBezTo>
                  <a:cubicBezTo>
                    <a:pt x="5646039" y="500372"/>
                    <a:pt x="5606604" y="500372"/>
                    <a:pt x="5567169" y="499420"/>
                  </a:cubicBezTo>
                  <a:cubicBezTo>
                    <a:pt x="5553832" y="499228"/>
                    <a:pt x="5539736" y="496180"/>
                    <a:pt x="5527923" y="490466"/>
                  </a:cubicBezTo>
                  <a:cubicBezTo>
                    <a:pt x="5503348" y="478463"/>
                    <a:pt x="5480680" y="462843"/>
                    <a:pt x="5456292" y="450650"/>
                  </a:cubicBezTo>
                  <a:cubicBezTo>
                    <a:pt x="5447151" y="445886"/>
                    <a:pt x="5435338" y="445696"/>
                    <a:pt x="5424670" y="444934"/>
                  </a:cubicBezTo>
                  <a:cubicBezTo>
                    <a:pt x="5405809" y="443410"/>
                    <a:pt x="5384854" y="447982"/>
                    <a:pt x="5368662" y="441124"/>
                  </a:cubicBezTo>
                  <a:cubicBezTo>
                    <a:pt x="5326559" y="423407"/>
                    <a:pt x="5287123" y="427407"/>
                    <a:pt x="5247118" y="444934"/>
                  </a:cubicBezTo>
                  <a:cubicBezTo>
                    <a:pt x="5191108" y="469509"/>
                    <a:pt x="5138148" y="467605"/>
                    <a:pt x="5088617" y="428742"/>
                  </a:cubicBezTo>
                  <a:cubicBezTo>
                    <a:pt x="5066328" y="411215"/>
                    <a:pt x="5044609" y="419596"/>
                    <a:pt x="5025750" y="433694"/>
                  </a:cubicBezTo>
                  <a:cubicBezTo>
                    <a:pt x="5004032" y="450078"/>
                    <a:pt x="4982885" y="454268"/>
                    <a:pt x="4957930" y="442268"/>
                  </a:cubicBezTo>
                  <a:cubicBezTo>
                    <a:pt x="4952404" y="439600"/>
                    <a:pt x="4944594" y="440933"/>
                    <a:pt x="4938116" y="441886"/>
                  </a:cubicBezTo>
                  <a:cubicBezTo>
                    <a:pt x="4901158" y="446648"/>
                    <a:pt x="4864009" y="454650"/>
                    <a:pt x="4833910" y="421693"/>
                  </a:cubicBezTo>
                  <a:cubicBezTo>
                    <a:pt x="4828004" y="415214"/>
                    <a:pt x="4818097" y="412549"/>
                    <a:pt x="4810095" y="408167"/>
                  </a:cubicBezTo>
                  <a:cubicBezTo>
                    <a:pt x="4776566" y="390258"/>
                    <a:pt x="4777900" y="391974"/>
                    <a:pt x="4747991" y="413691"/>
                  </a:cubicBezTo>
                  <a:cubicBezTo>
                    <a:pt x="4732369" y="425121"/>
                    <a:pt x="4710842" y="436742"/>
                    <a:pt x="4692745" y="435790"/>
                  </a:cubicBezTo>
                  <a:cubicBezTo>
                    <a:pt x="4583584" y="430075"/>
                    <a:pt x="4479758" y="457508"/>
                    <a:pt x="4375933" y="483417"/>
                  </a:cubicBezTo>
                  <a:cubicBezTo>
                    <a:pt x="4311923" y="499420"/>
                    <a:pt x="4249436" y="500372"/>
                    <a:pt x="4185426" y="484179"/>
                  </a:cubicBezTo>
                  <a:cubicBezTo>
                    <a:pt x="4139133" y="472367"/>
                    <a:pt x="4095315" y="491800"/>
                    <a:pt x="4052072" y="505134"/>
                  </a:cubicBezTo>
                  <a:cubicBezTo>
                    <a:pt x="4043117" y="507799"/>
                    <a:pt x="4034735" y="518278"/>
                    <a:pt x="4029973" y="527233"/>
                  </a:cubicBezTo>
                  <a:cubicBezTo>
                    <a:pt x="4012826" y="558858"/>
                    <a:pt x="3984441" y="563810"/>
                    <a:pt x="3948626" y="550666"/>
                  </a:cubicBezTo>
                  <a:cubicBezTo>
                    <a:pt x="3920241" y="540377"/>
                    <a:pt x="3894332" y="526661"/>
                    <a:pt x="3871280" y="502275"/>
                  </a:cubicBezTo>
                  <a:cubicBezTo>
                    <a:pt x="3844229" y="473701"/>
                    <a:pt x="3816224" y="441124"/>
                    <a:pt x="3774312" y="429122"/>
                  </a:cubicBezTo>
                  <a:cubicBezTo>
                    <a:pt x="3756214" y="423979"/>
                    <a:pt x="3740593" y="423217"/>
                    <a:pt x="3721543" y="428552"/>
                  </a:cubicBezTo>
                  <a:cubicBezTo>
                    <a:pt x="3684583" y="438837"/>
                    <a:pt x="3647436" y="446078"/>
                    <a:pt x="3612763" y="414263"/>
                  </a:cubicBezTo>
                  <a:cubicBezTo>
                    <a:pt x="3593712" y="396736"/>
                    <a:pt x="3567994" y="385496"/>
                    <a:pt x="3537323" y="389878"/>
                  </a:cubicBezTo>
                  <a:cubicBezTo>
                    <a:pt x="3499031" y="395402"/>
                    <a:pt x="3464168" y="381496"/>
                    <a:pt x="3431593" y="360921"/>
                  </a:cubicBezTo>
                  <a:cubicBezTo>
                    <a:pt x="3419971" y="353491"/>
                    <a:pt x="3405682" y="349301"/>
                    <a:pt x="3392158" y="345681"/>
                  </a:cubicBezTo>
                  <a:cubicBezTo>
                    <a:pt x="3360915" y="337298"/>
                    <a:pt x="3329480" y="329868"/>
                    <a:pt x="3297856" y="323010"/>
                  </a:cubicBezTo>
                  <a:cubicBezTo>
                    <a:pt x="3271948" y="317296"/>
                    <a:pt x="3245849" y="313104"/>
                    <a:pt x="3219748" y="308151"/>
                  </a:cubicBezTo>
                  <a:cubicBezTo>
                    <a:pt x="3191173" y="302817"/>
                    <a:pt x="3168502" y="290433"/>
                    <a:pt x="3156692" y="261668"/>
                  </a:cubicBezTo>
                  <a:cubicBezTo>
                    <a:pt x="3152882" y="252524"/>
                    <a:pt x="3143737" y="245283"/>
                    <a:pt x="3136497" y="237663"/>
                  </a:cubicBezTo>
                  <a:cubicBezTo>
                    <a:pt x="3131355" y="232139"/>
                    <a:pt x="3124495" y="227947"/>
                    <a:pt x="3119733" y="222233"/>
                  </a:cubicBezTo>
                  <a:cubicBezTo>
                    <a:pt x="3094776" y="192132"/>
                    <a:pt x="3070201" y="161843"/>
                    <a:pt x="3045436" y="131742"/>
                  </a:cubicBezTo>
                  <a:cubicBezTo>
                    <a:pt x="3042958" y="128884"/>
                    <a:pt x="3040292" y="125455"/>
                    <a:pt x="3037054" y="124121"/>
                  </a:cubicBezTo>
                  <a:cubicBezTo>
                    <a:pt x="3003525" y="110215"/>
                    <a:pt x="2969614" y="97070"/>
                    <a:pt x="2936466" y="82400"/>
                  </a:cubicBezTo>
                  <a:cubicBezTo>
                    <a:pt x="2923702" y="76686"/>
                    <a:pt x="2910558" y="69637"/>
                    <a:pt x="2901031" y="59731"/>
                  </a:cubicBezTo>
                  <a:cubicBezTo>
                    <a:pt x="2879314" y="37250"/>
                    <a:pt x="2859502" y="12866"/>
                    <a:pt x="2828259" y="3149"/>
                  </a:cubicBezTo>
                  <a:cubicBezTo>
                    <a:pt x="2819114" y="293"/>
                    <a:pt x="2808256" y="-1231"/>
                    <a:pt x="2799492" y="1245"/>
                  </a:cubicBezTo>
                  <a:cubicBezTo>
                    <a:pt x="2763867" y="11532"/>
                    <a:pt x="2729005" y="24296"/>
                    <a:pt x="2693570" y="35154"/>
                  </a:cubicBezTo>
                  <a:cubicBezTo>
                    <a:pt x="2671092" y="41823"/>
                    <a:pt x="2650707" y="49825"/>
                    <a:pt x="2639847" y="73448"/>
                  </a:cubicBezTo>
                  <a:cubicBezTo>
                    <a:pt x="2636801" y="80114"/>
                    <a:pt x="2628226" y="87354"/>
                    <a:pt x="2621178" y="88688"/>
                  </a:cubicBezTo>
                  <a:cubicBezTo>
                    <a:pt x="2575839" y="97260"/>
                    <a:pt x="2531069" y="101451"/>
                    <a:pt x="2489348" y="72304"/>
                  </a:cubicBezTo>
                  <a:cubicBezTo>
                    <a:pt x="2480585" y="66017"/>
                    <a:pt x="2464201" y="66017"/>
                    <a:pt x="2452580" y="68683"/>
                  </a:cubicBezTo>
                  <a:cubicBezTo>
                    <a:pt x="2407811" y="78590"/>
                    <a:pt x="2365328" y="82020"/>
                    <a:pt x="2326464" y="50395"/>
                  </a:cubicBezTo>
                  <a:cubicBezTo>
                    <a:pt x="2321892" y="46585"/>
                    <a:pt x="2307224" y="50015"/>
                    <a:pt x="2300365" y="54777"/>
                  </a:cubicBezTo>
                  <a:cubicBezTo>
                    <a:pt x="2234259" y="101261"/>
                    <a:pt x="2198064" y="102405"/>
                    <a:pt x="2130434" y="58397"/>
                  </a:cubicBezTo>
                  <a:cubicBezTo>
                    <a:pt x="2126052" y="55539"/>
                    <a:pt x="2120337" y="52301"/>
                    <a:pt x="2118621" y="47919"/>
                  </a:cubicBezTo>
                  <a:cubicBezTo>
                    <a:pt x="2107001" y="19914"/>
                    <a:pt x="2082236" y="19152"/>
                    <a:pt x="2057659" y="16866"/>
                  </a:cubicBezTo>
                  <a:cubicBezTo>
                    <a:pt x="2030608" y="14390"/>
                    <a:pt x="2003555" y="11152"/>
                    <a:pt x="1976314" y="8865"/>
                  </a:cubicBezTo>
                  <a:cubicBezTo>
                    <a:pt x="1971550" y="8483"/>
                    <a:pt x="1966216" y="10007"/>
                    <a:pt x="1961454" y="11724"/>
                  </a:cubicBezTo>
                  <a:cubicBezTo>
                    <a:pt x="1943165" y="18010"/>
                    <a:pt x="1925449" y="27154"/>
                    <a:pt x="1906588" y="30964"/>
                  </a:cubicBezTo>
                  <a:cubicBezTo>
                    <a:pt x="1865821" y="39156"/>
                    <a:pt x="1826385" y="55539"/>
                    <a:pt x="1783330" y="48871"/>
                  </a:cubicBezTo>
                  <a:cubicBezTo>
                    <a:pt x="1775902" y="47729"/>
                    <a:pt x="1767327" y="53253"/>
                    <a:pt x="1759327" y="55349"/>
                  </a:cubicBezTo>
                  <a:cubicBezTo>
                    <a:pt x="1744849" y="58969"/>
                    <a:pt x="1730750" y="64111"/>
                    <a:pt x="1716082" y="65445"/>
                  </a:cubicBezTo>
                  <a:cubicBezTo>
                    <a:pt x="1677218" y="68875"/>
                    <a:pt x="1637975" y="71924"/>
                    <a:pt x="1598920" y="72114"/>
                  </a:cubicBezTo>
                  <a:cubicBezTo>
                    <a:pt x="1580061" y="72304"/>
                    <a:pt x="1561201" y="65065"/>
                    <a:pt x="1542150" y="62207"/>
                  </a:cubicBezTo>
                  <a:cubicBezTo>
                    <a:pt x="1533578" y="60873"/>
                    <a:pt x="1519669" y="58587"/>
                    <a:pt x="1516813" y="62779"/>
                  </a:cubicBezTo>
                  <a:cubicBezTo>
                    <a:pt x="1494714" y="94592"/>
                    <a:pt x="1463661" y="88496"/>
                    <a:pt x="1432228" y="88116"/>
                  </a:cubicBezTo>
                  <a:cubicBezTo>
                    <a:pt x="1362884" y="87354"/>
                    <a:pt x="1295826" y="60493"/>
                    <a:pt x="1224765" y="71924"/>
                  </a:cubicBezTo>
                  <a:cubicBezTo>
                    <a:pt x="1204191" y="75162"/>
                    <a:pt x="1181330" y="62397"/>
                    <a:pt x="1159231" y="58207"/>
                  </a:cubicBezTo>
                  <a:cubicBezTo>
                    <a:pt x="1147801" y="56111"/>
                    <a:pt x="1135228" y="53633"/>
                    <a:pt x="1124370" y="56301"/>
                  </a:cubicBezTo>
                  <a:cubicBezTo>
                    <a:pt x="1107605" y="60493"/>
                    <a:pt x="1091411" y="68113"/>
                    <a:pt x="1075600" y="75542"/>
                  </a:cubicBezTo>
                  <a:cubicBezTo>
                    <a:pt x="1046261" y="89258"/>
                    <a:pt x="1016162" y="89258"/>
                    <a:pt x="986633" y="79162"/>
                  </a:cubicBezTo>
                  <a:cubicBezTo>
                    <a:pt x="944722" y="64873"/>
                    <a:pt x="903193" y="64873"/>
                    <a:pt x="861089" y="76304"/>
                  </a:cubicBezTo>
                  <a:cubicBezTo>
                    <a:pt x="826990" y="85638"/>
                    <a:pt x="791935" y="92116"/>
                    <a:pt x="759168" y="104689"/>
                  </a:cubicBezTo>
                  <a:cubicBezTo>
                    <a:pt x="744689" y="110215"/>
                    <a:pt x="732497" y="126597"/>
                    <a:pt x="723735" y="140696"/>
                  </a:cubicBezTo>
                  <a:cubicBezTo>
                    <a:pt x="706018" y="169271"/>
                    <a:pt x="674013" y="169081"/>
                    <a:pt x="647532" y="147934"/>
                  </a:cubicBezTo>
                  <a:cubicBezTo>
                    <a:pt x="619717" y="125645"/>
                    <a:pt x="584664" y="112501"/>
                    <a:pt x="552659" y="95926"/>
                  </a:cubicBezTo>
                  <a:cubicBezTo>
                    <a:pt x="549993" y="94592"/>
                    <a:pt x="545039" y="96116"/>
                    <a:pt x="541800" y="97640"/>
                  </a:cubicBezTo>
                  <a:cubicBezTo>
                    <a:pt x="488649" y="122407"/>
                    <a:pt x="433593" y="126979"/>
                    <a:pt x="375107" y="123169"/>
                  </a:cubicBezTo>
                  <a:cubicBezTo>
                    <a:pt x="341960" y="121073"/>
                    <a:pt x="307289" y="137076"/>
                    <a:pt x="273567" y="145458"/>
                  </a:cubicBezTo>
                  <a:cubicBezTo>
                    <a:pt x="269757" y="146410"/>
                    <a:pt x="266519" y="151174"/>
                    <a:pt x="264043" y="154792"/>
                  </a:cubicBezTo>
                  <a:cubicBezTo>
                    <a:pt x="240228" y="190800"/>
                    <a:pt x="208223" y="200706"/>
                    <a:pt x="169360" y="177273"/>
                  </a:cubicBezTo>
                  <a:cubicBezTo>
                    <a:pt x="143643" y="161651"/>
                    <a:pt x="118114" y="158032"/>
                    <a:pt x="89347" y="157460"/>
                  </a:cubicBezTo>
                  <a:cubicBezTo>
                    <a:pt x="71059" y="157078"/>
                    <a:pt x="52962" y="147934"/>
                    <a:pt x="34291" y="145268"/>
                  </a:cubicBezTo>
                  <a:lnTo>
                    <a:pt x="0" y="142056"/>
                  </a:lnTo>
                  <a:lnTo>
                    <a:pt x="0" y="849556"/>
                  </a:lnTo>
                  <a:lnTo>
                    <a:pt x="60652" y="844783"/>
                  </a:lnTo>
                  <a:cubicBezTo>
                    <a:pt x="80251" y="839473"/>
                    <a:pt x="99446" y="832043"/>
                    <a:pt x="119068" y="827281"/>
                  </a:cubicBezTo>
                  <a:cubicBezTo>
                    <a:pt x="137355" y="822899"/>
                    <a:pt x="154501" y="812802"/>
                    <a:pt x="171840" y="804420"/>
                  </a:cubicBezTo>
                  <a:cubicBezTo>
                    <a:pt x="204985" y="788417"/>
                    <a:pt x="240420" y="798514"/>
                    <a:pt x="274329" y="794324"/>
                  </a:cubicBezTo>
                  <a:cubicBezTo>
                    <a:pt x="285188" y="792990"/>
                    <a:pt x="296046" y="791466"/>
                    <a:pt x="306715" y="788798"/>
                  </a:cubicBezTo>
                  <a:cubicBezTo>
                    <a:pt x="335864" y="781749"/>
                    <a:pt x="365583" y="775653"/>
                    <a:pt x="393967" y="765937"/>
                  </a:cubicBezTo>
                  <a:cubicBezTo>
                    <a:pt x="426165" y="755078"/>
                    <a:pt x="457028" y="740600"/>
                    <a:pt x="493793" y="725549"/>
                  </a:cubicBezTo>
                  <a:cubicBezTo>
                    <a:pt x="506557" y="729360"/>
                    <a:pt x="526180" y="739648"/>
                    <a:pt x="546373" y="740600"/>
                  </a:cubicBezTo>
                  <a:cubicBezTo>
                    <a:pt x="611337" y="743838"/>
                    <a:pt x="672107" y="726121"/>
                    <a:pt x="730211" y="698116"/>
                  </a:cubicBezTo>
                  <a:cubicBezTo>
                    <a:pt x="747927" y="689734"/>
                    <a:pt x="766980" y="684210"/>
                    <a:pt x="784889" y="676018"/>
                  </a:cubicBezTo>
                  <a:cubicBezTo>
                    <a:pt x="791173" y="673161"/>
                    <a:pt x="799365" y="667065"/>
                    <a:pt x="800509" y="661349"/>
                  </a:cubicBezTo>
                  <a:cubicBezTo>
                    <a:pt x="807175" y="628201"/>
                    <a:pt x="831942" y="628772"/>
                    <a:pt x="857661" y="626868"/>
                  </a:cubicBezTo>
                  <a:cubicBezTo>
                    <a:pt x="888332" y="624582"/>
                    <a:pt x="918621" y="619248"/>
                    <a:pt x="949102" y="614676"/>
                  </a:cubicBezTo>
                  <a:cubicBezTo>
                    <a:pt x="953104" y="614104"/>
                    <a:pt x="956722" y="610104"/>
                    <a:pt x="960342" y="607435"/>
                  </a:cubicBezTo>
                  <a:cubicBezTo>
                    <a:pt x="965867" y="603435"/>
                    <a:pt x="971011" y="597339"/>
                    <a:pt x="977109" y="595815"/>
                  </a:cubicBezTo>
                  <a:cubicBezTo>
                    <a:pt x="1008350" y="588385"/>
                    <a:pt x="1039783" y="582099"/>
                    <a:pt x="1071218" y="575240"/>
                  </a:cubicBezTo>
                  <a:cubicBezTo>
                    <a:pt x="1078266" y="573716"/>
                    <a:pt x="1085505" y="571812"/>
                    <a:pt x="1091983" y="568764"/>
                  </a:cubicBezTo>
                  <a:cubicBezTo>
                    <a:pt x="1098079" y="565906"/>
                    <a:pt x="1103223" y="560952"/>
                    <a:pt x="1109321" y="557904"/>
                  </a:cubicBezTo>
                  <a:cubicBezTo>
                    <a:pt x="1125892" y="549714"/>
                    <a:pt x="1142851" y="542093"/>
                    <a:pt x="1162279" y="532949"/>
                  </a:cubicBezTo>
                  <a:cubicBezTo>
                    <a:pt x="1173138" y="550094"/>
                    <a:pt x="1187810" y="540377"/>
                    <a:pt x="1206097" y="532187"/>
                  </a:cubicBezTo>
                  <a:cubicBezTo>
                    <a:pt x="1224765" y="523805"/>
                    <a:pt x="1246292" y="521137"/>
                    <a:pt x="1266867" y="518088"/>
                  </a:cubicBezTo>
                  <a:cubicBezTo>
                    <a:pt x="1304588" y="512564"/>
                    <a:pt x="1342499" y="509134"/>
                    <a:pt x="1380219" y="504182"/>
                  </a:cubicBezTo>
                  <a:cubicBezTo>
                    <a:pt x="1388221" y="503038"/>
                    <a:pt x="1397365" y="500944"/>
                    <a:pt x="1403461" y="496180"/>
                  </a:cubicBezTo>
                  <a:cubicBezTo>
                    <a:pt x="1445181" y="464175"/>
                    <a:pt x="1495858" y="455222"/>
                    <a:pt x="1544054" y="458268"/>
                  </a:cubicBezTo>
                  <a:cubicBezTo>
                    <a:pt x="1581965" y="460557"/>
                    <a:pt x="1619114" y="462270"/>
                    <a:pt x="1656644" y="459032"/>
                  </a:cubicBezTo>
                  <a:cubicBezTo>
                    <a:pt x="1659502" y="458841"/>
                    <a:pt x="1663312" y="459223"/>
                    <a:pt x="1665406" y="460747"/>
                  </a:cubicBezTo>
                  <a:cubicBezTo>
                    <a:pt x="1678360" y="470843"/>
                    <a:pt x="1691887" y="471605"/>
                    <a:pt x="1708461" y="473318"/>
                  </a:cubicBezTo>
                  <a:cubicBezTo>
                    <a:pt x="1731894" y="475797"/>
                    <a:pt x="1753421" y="474081"/>
                    <a:pt x="1775140" y="469891"/>
                  </a:cubicBezTo>
                  <a:cubicBezTo>
                    <a:pt x="1790952" y="466843"/>
                    <a:pt x="1806953" y="460557"/>
                    <a:pt x="1821051" y="452554"/>
                  </a:cubicBezTo>
                  <a:cubicBezTo>
                    <a:pt x="1840672" y="441314"/>
                    <a:pt x="1859535" y="436934"/>
                    <a:pt x="1878203" y="451792"/>
                  </a:cubicBezTo>
                  <a:cubicBezTo>
                    <a:pt x="1898396" y="467605"/>
                    <a:pt x="1921257" y="462081"/>
                    <a:pt x="1943547" y="462651"/>
                  </a:cubicBezTo>
                  <a:cubicBezTo>
                    <a:pt x="1953262" y="462843"/>
                    <a:pt x="1963550" y="462461"/>
                    <a:pt x="1972884" y="464937"/>
                  </a:cubicBezTo>
                  <a:cubicBezTo>
                    <a:pt x="1999935" y="471987"/>
                    <a:pt x="2026036" y="482655"/>
                    <a:pt x="2053469" y="487417"/>
                  </a:cubicBezTo>
                  <a:cubicBezTo>
                    <a:pt x="2068710" y="490084"/>
                    <a:pt x="2085664" y="485321"/>
                    <a:pt x="2101477" y="481893"/>
                  </a:cubicBezTo>
                  <a:cubicBezTo>
                    <a:pt x="2117479" y="478273"/>
                    <a:pt x="2133290" y="472749"/>
                    <a:pt x="2148722" y="467033"/>
                  </a:cubicBezTo>
                  <a:cubicBezTo>
                    <a:pt x="2159199" y="463223"/>
                    <a:pt x="2170629" y="459603"/>
                    <a:pt x="2179011" y="452744"/>
                  </a:cubicBezTo>
                  <a:cubicBezTo>
                    <a:pt x="2198064" y="437124"/>
                    <a:pt x="2217685" y="434455"/>
                    <a:pt x="2240165" y="442648"/>
                  </a:cubicBezTo>
                  <a:cubicBezTo>
                    <a:pt x="2243593" y="443982"/>
                    <a:pt x="2247594" y="443982"/>
                    <a:pt x="2251404" y="444172"/>
                  </a:cubicBezTo>
                  <a:cubicBezTo>
                    <a:pt x="2312370" y="448172"/>
                    <a:pt x="2373330" y="450650"/>
                    <a:pt x="2433912" y="456746"/>
                  </a:cubicBezTo>
                  <a:cubicBezTo>
                    <a:pt x="2458485" y="459223"/>
                    <a:pt x="2482107" y="470081"/>
                    <a:pt x="2506302" y="476939"/>
                  </a:cubicBezTo>
                  <a:cubicBezTo>
                    <a:pt x="2511256" y="478273"/>
                    <a:pt x="2516783" y="480369"/>
                    <a:pt x="2521735" y="479415"/>
                  </a:cubicBezTo>
                  <a:cubicBezTo>
                    <a:pt x="2575647" y="469891"/>
                    <a:pt x="2626132" y="483797"/>
                    <a:pt x="2675854" y="502086"/>
                  </a:cubicBezTo>
                  <a:cubicBezTo>
                    <a:pt x="2680996" y="503992"/>
                    <a:pt x="2687282" y="503419"/>
                    <a:pt x="2692998" y="503038"/>
                  </a:cubicBezTo>
                  <a:cubicBezTo>
                    <a:pt x="2709003" y="501706"/>
                    <a:pt x="2726337" y="495038"/>
                    <a:pt x="2740816" y="499037"/>
                  </a:cubicBezTo>
                  <a:cubicBezTo>
                    <a:pt x="2779297" y="510088"/>
                    <a:pt x="2817398" y="523423"/>
                    <a:pt x="2853596" y="540187"/>
                  </a:cubicBezTo>
                  <a:cubicBezTo>
                    <a:pt x="2890365" y="557142"/>
                    <a:pt x="2924464" y="571430"/>
                    <a:pt x="2966565" y="554286"/>
                  </a:cubicBezTo>
                  <a:cubicBezTo>
                    <a:pt x="2984472" y="547045"/>
                    <a:pt x="3008095" y="552190"/>
                    <a:pt x="3028671" y="554094"/>
                  </a:cubicBezTo>
                  <a:cubicBezTo>
                    <a:pt x="3043720" y="555618"/>
                    <a:pt x="3058198" y="564192"/>
                    <a:pt x="3073059" y="564192"/>
                  </a:cubicBezTo>
                  <a:cubicBezTo>
                    <a:pt x="3112686" y="564192"/>
                    <a:pt x="3147927" y="574288"/>
                    <a:pt x="3182219" y="594862"/>
                  </a:cubicBezTo>
                  <a:cubicBezTo>
                    <a:pt x="3195557" y="602863"/>
                    <a:pt x="3216322" y="597529"/>
                    <a:pt x="3233656" y="599625"/>
                  </a:cubicBezTo>
                  <a:cubicBezTo>
                    <a:pt x="3251947" y="602101"/>
                    <a:pt x="3270804" y="604387"/>
                    <a:pt x="3288332" y="609914"/>
                  </a:cubicBezTo>
                  <a:cubicBezTo>
                    <a:pt x="3333672" y="624392"/>
                    <a:pt x="3378441" y="640774"/>
                    <a:pt x="3423591" y="656015"/>
                  </a:cubicBezTo>
                  <a:cubicBezTo>
                    <a:pt x="3460738" y="668590"/>
                    <a:pt x="3497317" y="658683"/>
                    <a:pt x="3534084" y="653349"/>
                  </a:cubicBezTo>
                  <a:cubicBezTo>
                    <a:pt x="3557137" y="649919"/>
                    <a:pt x="3578662" y="641727"/>
                    <a:pt x="3604571" y="653918"/>
                  </a:cubicBezTo>
                  <a:cubicBezTo>
                    <a:pt x="3629338" y="665541"/>
                    <a:pt x="3660771" y="662873"/>
                    <a:pt x="3688586" y="669160"/>
                  </a:cubicBezTo>
                  <a:cubicBezTo>
                    <a:pt x="3712020" y="674494"/>
                    <a:pt x="3734687" y="683068"/>
                    <a:pt x="3757358" y="691450"/>
                  </a:cubicBezTo>
                  <a:cubicBezTo>
                    <a:pt x="3788221" y="702881"/>
                    <a:pt x="3818700" y="714881"/>
                    <a:pt x="3852421" y="709167"/>
                  </a:cubicBezTo>
                  <a:cubicBezTo>
                    <a:pt x="3890714" y="702689"/>
                    <a:pt x="3917001" y="727073"/>
                    <a:pt x="3947104" y="743267"/>
                  </a:cubicBezTo>
                  <a:cubicBezTo>
                    <a:pt x="3967869" y="754316"/>
                    <a:pt x="3990538" y="762509"/>
                    <a:pt x="4013208" y="769367"/>
                  </a:cubicBezTo>
                  <a:cubicBezTo>
                    <a:pt x="4043497" y="778321"/>
                    <a:pt x="4074740" y="783655"/>
                    <a:pt x="4105222" y="792418"/>
                  </a:cubicBezTo>
                  <a:cubicBezTo>
                    <a:pt x="4151325" y="805561"/>
                    <a:pt x="4198001" y="815850"/>
                    <a:pt x="4246006" y="808610"/>
                  </a:cubicBezTo>
                  <a:cubicBezTo>
                    <a:pt x="4268105" y="805372"/>
                    <a:pt x="4288682" y="805561"/>
                    <a:pt x="4310779" y="810326"/>
                  </a:cubicBezTo>
                  <a:cubicBezTo>
                    <a:pt x="4346974" y="818136"/>
                    <a:pt x="4384123" y="819089"/>
                    <a:pt x="4413272" y="848235"/>
                  </a:cubicBezTo>
                  <a:cubicBezTo>
                    <a:pt x="4423558" y="858524"/>
                    <a:pt x="4442037" y="861190"/>
                    <a:pt x="4457087" y="866524"/>
                  </a:cubicBezTo>
                  <a:cubicBezTo>
                    <a:pt x="4474424" y="872812"/>
                    <a:pt x="4487186" y="869572"/>
                    <a:pt x="4496523" y="851284"/>
                  </a:cubicBezTo>
                  <a:cubicBezTo>
                    <a:pt x="4500713" y="843093"/>
                    <a:pt x="4512715" y="835091"/>
                    <a:pt x="4522050" y="833757"/>
                  </a:cubicBezTo>
                  <a:cubicBezTo>
                    <a:pt x="4550055" y="829757"/>
                    <a:pt x="4575773" y="835663"/>
                    <a:pt x="4602824" y="848618"/>
                  </a:cubicBezTo>
                  <a:cubicBezTo>
                    <a:pt x="4628161" y="860810"/>
                    <a:pt x="4659786" y="859476"/>
                    <a:pt x="4688553" y="864238"/>
                  </a:cubicBezTo>
                  <a:cubicBezTo>
                    <a:pt x="4708936" y="867668"/>
                    <a:pt x="4729321" y="874716"/>
                    <a:pt x="4749895" y="874716"/>
                  </a:cubicBezTo>
                  <a:cubicBezTo>
                    <a:pt x="4775424" y="874716"/>
                    <a:pt x="4800761" y="868620"/>
                    <a:pt x="4826480" y="866334"/>
                  </a:cubicBezTo>
                  <a:cubicBezTo>
                    <a:pt x="4846482" y="864430"/>
                    <a:pt x="4866867" y="865192"/>
                    <a:pt x="4886870" y="862906"/>
                  </a:cubicBezTo>
                  <a:cubicBezTo>
                    <a:pt x="4903254" y="861190"/>
                    <a:pt x="4919447" y="856810"/>
                    <a:pt x="4935639" y="853190"/>
                  </a:cubicBezTo>
                  <a:cubicBezTo>
                    <a:pt x="4941546" y="851856"/>
                    <a:pt x="4947452" y="846711"/>
                    <a:pt x="4952784" y="847473"/>
                  </a:cubicBezTo>
                  <a:cubicBezTo>
                    <a:pt x="5005745" y="855666"/>
                    <a:pt x="5043847" y="819089"/>
                    <a:pt x="5088617" y="802896"/>
                  </a:cubicBezTo>
                  <a:cubicBezTo>
                    <a:pt x="5135672" y="785749"/>
                    <a:pt x="5181204" y="759461"/>
                    <a:pt x="5233781" y="767271"/>
                  </a:cubicBezTo>
                  <a:cubicBezTo>
                    <a:pt x="5265596" y="772033"/>
                    <a:pt x="5296267" y="783083"/>
                    <a:pt x="5327893" y="789752"/>
                  </a:cubicBezTo>
                  <a:cubicBezTo>
                    <a:pt x="5339132" y="792038"/>
                    <a:pt x="5351705" y="791656"/>
                    <a:pt x="5362946" y="789370"/>
                  </a:cubicBezTo>
                  <a:cubicBezTo>
                    <a:pt x="5417240" y="778891"/>
                    <a:pt x="5470771" y="777367"/>
                    <a:pt x="5524115" y="794514"/>
                  </a:cubicBezTo>
                  <a:cubicBezTo>
                    <a:pt x="5533257" y="797372"/>
                    <a:pt x="5542974" y="800038"/>
                    <a:pt x="5552500" y="800038"/>
                  </a:cubicBezTo>
                  <a:cubicBezTo>
                    <a:pt x="5604697" y="800038"/>
                    <a:pt x="5655944" y="796038"/>
                    <a:pt x="5705857" y="777367"/>
                  </a:cubicBezTo>
                  <a:cubicBezTo>
                    <a:pt x="5722622" y="771080"/>
                    <a:pt x="5743006" y="775081"/>
                    <a:pt x="5761485" y="773557"/>
                  </a:cubicBezTo>
                  <a:cubicBezTo>
                    <a:pt x="5778629" y="772224"/>
                    <a:pt x="5796156" y="771653"/>
                    <a:pt x="5812731" y="767271"/>
                  </a:cubicBezTo>
                  <a:cubicBezTo>
                    <a:pt x="5836925" y="760795"/>
                    <a:pt x="5859404" y="760033"/>
                    <a:pt x="5884361" y="765747"/>
                  </a:cubicBezTo>
                  <a:cubicBezTo>
                    <a:pt x="5908174" y="771080"/>
                    <a:pt x="5933892" y="768415"/>
                    <a:pt x="5958660" y="768605"/>
                  </a:cubicBezTo>
                  <a:cubicBezTo>
                    <a:pt x="5986282" y="768795"/>
                    <a:pt x="6013906" y="768984"/>
                    <a:pt x="6041528" y="768033"/>
                  </a:cubicBezTo>
                  <a:cubicBezTo>
                    <a:pt x="6052579" y="767653"/>
                    <a:pt x="6065151" y="760033"/>
                    <a:pt x="6074297" y="763081"/>
                  </a:cubicBezTo>
                  <a:cubicBezTo>
                    <a:pt x="6103824" y="773366"/>
                    <a:pt x="6133353" y="760985"/>
                    <a:pt x="6162880" y="766509"/>
                  </a:cubicBezTo>
                  <a:cubicBezTo>
                    <a:pt x="6177360" y="769367"/>
                    <a:pt x="6193743" y="761557"/>
                    <a:pt x="6209364" y="760795"/>
                  </a:cubicBezTo>
                  <a:cubicBezTo>
                    <a:pt x="6234892" y="759461"/>
                    <a:pt x="6260419" y="760033"/>
                    <a:pt x="6285948" y="759651"/>
                  </a:cubicBezTo>
                  <a:cubicBezTo>
                    <a:pt x="6294330" y="759461"/>
                    <a:pt x="6302523" y="758699"/>
                    <a:pt x="6310905" y="758316"/>
                  </a:cubicBezTo>
                  <a:cubicBezTo>
                    <a:pt x="6318335" y="757936"/>
                    <a:pt x="6326145" y="756222"/>
                    <a:pt x="6333194" y="757554"/>
                  </a:cubicBezTo>
                  <a:cubicBezTo>
                    <a:pt x="6358723" y="762318"/>
                    <a:pt x="6383869" y="770129"/>
                    <a:pt x="6409586" y="773177"/>
                  </a:cubicBezTo>
                  <a:cubicBezTo>
                    <a:pt x="6431875" y="775843"/>
                    <a:pt x="6454928" y="772224"/>
                    <a:pt x="6477407" y="774129"/>
                  </a:cubicBezTo>
                  <a:cubicBezTo>
                    <a:pt x="6517032" y="777367"/>
                    <a:pt x="6556657" y="783083"/>
                    <a:pt x="6596283" y="786703"/>
                  </a:cubicBezTo>
                  <a:cubicBezTo>
                    <a:pt x="6604857" y="787465"/>
                    <a:pt x="6613809" y="782701"/>
                    <a:pt x="6622573" y="782321"/>
                  </a:cubicBezTo>
                  <a:cubicBezTo>
                    <a:pt x="6650006" y="781369"/>
                    <a:pt x="6677439" y="781177"/>
                    <a:pt x="6704872" y="780607"/>
                  </a:cubicBezTo>
                  <a:cubicBezTo>
                    <a:pt x="6720493" y="780415"/>
                    <a:pt x="6736305" y="780987"/>
                    <a:pt x="6751738" y="779273"/>
                  </a:cubicBezTo>
                  <a:cubicBezTo>
                    <a:pt x="6772120" y="776987"/>
                    <a:pt x="6790599" y="773557"/>
                    <a:pt x="6809650" y="788417"/>
                  </a:cubicBezTo>
                  <a:cubicBezTo>
                    <a:pt x="6816984" y="794180"/>
                    <a:pt x="6824819" y="797942"/>
                    <a:pt x="6832976" y="8004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381000" dist="152400" dir="10800000" algn="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4E103E5-C039-4EA4-843B-AD566B5C96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2640988" y="2991914"/>
              <a:ext cx="6857455" cy="874716"/>
            </a:xfrm>
            <a:custGeom>
              <a:avLst/>
              <a:gdLst>
                <a:gd name="connsiteX0" fmla="*/ 6857455 w 6857455"/>
                <a:gd name="connsiteY0" fmla="*/ 804643 h 874716"/>
                <a:gd name="connsiteX1" fmla="*/ 6857455 w 6857455"/>
                <a:gd name="connsiteY1" fmla="*/ 562246 h 874716"/>
                <a:gd name="connsiteX2" fmla="*/ 6829178 w 6857455"/>
                <a:gd name="connsiteY2" fmla="*/ 551284 h 874716"/>
                <a:gd name="connsiteX3" fmla="*/ 6766024 w 6857455"/>
                <a:gd name="connsiteY3" fmla="*/ 500372 h 874716"/>
                <a:gd name="connsiteX4" fmla="*/ 6734971 w 6857455"/>
                <a:gd name="connsiteY4" fmla="*/ 500944 h 874716"/>
                <a:gd name="connsiteX5" fmla="*/ 6683915 w 6857455"/>
                <a:gd name="connsiteY5" fmla="*/ 507040 h 874716"/>
                <a:gd name="connsiteX6" fmla="*/ 6628860 w 6857455"/>
                <a:gd name="connsiteY6" fmla="*/ 495418 h 874716"/>
                <a:gd name="connsiteX7" fmla="*/ 6588662 w 6857455"/>
                <a:gd name="connsiteY7" fmla="*/ 487227 h 874716"/>
                <a:gd name="connsiteX8" fmla="*/ 6476074 w 6857455"/>
                <a:gd name="connsiteY8" fmla="*/ 511230 h 874716"/>
                <a:gd name="connsiteX9" fmla="*/ 6382345 w 6857455"/>
                <a:gd name="connsiteY9" fmla="*/ 534853 h 874716"/>
                <a:gd name="connsiteX10" fmla="*/ 6369391 w 6857455"/>
                <a:gd name="connsiteY10" fmla="*/ 531615 h 874716"/>
                <a:gd name="connsiteX11" fmla="*/ 6244799 w 6857455"/>
                <a:gd name="connsiteY11" fmla="*/ 512182 h 874716"/>
                <a:gd name="connsiteX12" fmla="*/ 6190315 w 6857455"/>
                <a:gd name="connsiteY12" fmla="*/ 485703 h 874716"/>
                <a:gd name="connsiteX13" fmla="*/ 6115446 w 6857455"/>
                <a:gd name="connsiteY13" fmla="*/ 462270 h 874716"/>
                <a:gd name="connsiteX14" fmla="*/ 6032194 w 6857455"/>
                <a:gd name="connsiteY14" fmla="*/ 434266 h 874716"/>
                <a:gd name="connsiteX15" fmla="*/ 5971042 w 6857455"/>
                <a:gd name="connsiteY15" fmla="*/ 420738 h 874716"/>
                <a:gd name="connsiteX16" fmla="*/ 5880933 w 6857455"/>
                <a:gd name="connsiteY16" fmla="*/ 430646 h 874716"/>
                <a:gd name="connsiteX17" fmla="*/ 5862452 w 6857455"/>
                <a:gd name="connsiteY17" fmla="*/ 438648 h 874716"/>
                <a:gd name="connsiteX18" fmla="*/ 5685283 w 6857455"/>
                <a:gd name="connsiteY18" fmla="*/ 498658 h 874716"/>
                <a:gd name="connsiteX19" fmla="*/ 5567169 w 6857455"/>
                <a:gd name="connsiteY19" fmla="*/ 499420 h 874716"/>
                <a:gd name="connsiteX20" fmla="*/ 5527923 w 6857455"/>
                <a:gd name="connsiteY20" fmla="*/ 490466 h 874716"/>
                <a:gd name="connsiteX21" fmla="*/ 5456292 w 6857455"/>
                <a:gd name="connsiteY21" fmla="*/ 450650 h 874716"/>
                <a:gd name="connsiteX22" fmla="*/ 5424670 w 6857455"/>
                <a:gd name="connsiteY22" fmla="*/ 444934 h 874716"/>
                <a:gd name="connsiteX23" fmla="*/ 5368662 w 6857455"/>
                <a:gd name="connsiteY23" fmla="*/ 441124 h 874716"/>
                <a:gd name="connsiteX24" fmla="*/ 5247118 w 6857455"/>
                <a:gd name="connsiteY24" fmla="*/ 444934 h 874716"/>
                <a:gd name="connsiteX25" fmla="*/ 5088617 w 6857455"/>
                <a:gd name="connsiteY25" fmla="*/ 428742 h 874716"/>
                <a:gd name="connsiteX26" fmla="*/ 5025750 w 6857455"/>
                <a:gd name="connsiteY26" fmla="*/ 433694 h 874716"/>
                <a:gd name="connsiteX27" fmla="*/ 4957930 w 6857455"/>
                <a:gd name="connsiteY27" fmla="*/ 442268 h 874716"/>
                <a:gd name="connsiteX28" fmla="*/ 4938116 w 6857455"/>
                <a:gd name="connsiteY28" fmla="*/ 441886 h 874716"/>
                <a:gd name="connsiteX29" fmla="*/ 4833910 w 6857455"/>
                <a:gd name="connsiteY29" fmla="*/ 421693 h 874716"/>
                <a:gd name="connsiteX30" fmla="*/ 4810095 w 6857455"/>
                <a:gd name="connsiteY30" fmla="*/ 408167 h 874716"/>
                <a:gd name="connsiteX31" fmla="*/ 4747991 w 6857455"/>
                <a:gd name="connsiteY31" fmla="*/ 413691 h 874716"/>
                <a:gd name="connsiteX32" fmla="*/ 4692745 w 6857455"/>
                <a:gd name="connsiteY32" fmla="*/ 435790 h 874716"/>
                <a:gd name="connsiteX33" fmla="*/ 4375933 w 6857455"/>
                <a:gd name="connsiteY33" fmla="*/ 483417 h 874716"/>
                <a:gd name="connsiteX34" fmla="*/ 4185426 w 6857455"/>
                <a:gd name="connsiteY34" fmla="*/ 484179 h 874716"/>
                <a:gd name="connsiteX35" fmla="*/ 4052072 w 6857455"/>
                <a:gd name="connsiteY35" fmla="*/ 505134 h 874716"/>
                <a:gd name="connsiteX36" fmla="*/ 4029973 w 6857455"/>
                <a:gd name="connsiteY36" fmla="*/ 527233 h 874716"/>
                <a:gd name="connsiteX37" fmla="*/ 3948626 w 6857455"/>
                <a:gd name="connsiteY37" fmla="*/ 550666 h 874716"/>
                <a:gd name="connsiteX38" fmla="*/ 3871280 w 6857455"/>
                <a:gd name="connsiteY38" fmla="*/ 502275 h 874716"/>
                <a:gd name="connsiteX39" fmla="*/ 3774312 w 6857455"/>
                <a:gd name="connsiteY39" fmla="*/ 429122 h 874716"/>
                <a:gd name="connsiteX40" fmla="*/ 3721543 w 6857455"/>
                <a:gd name="connsiteY40" fmla="*/ 428552 h 874716"/>
                <a:gd name="connsiteX41" fmla="*/ 3612763 w 6857455"/>
                <a:gd name="connsiteY41" fmla="*/ 414263 h 874716"/>
                <a:gd name="connsiteX42" fmla="*/ 3537323 w 6857455"/>
                <a:gd name="connsiteY42" fmla="*/ 389878 h 874716"/>
                <a:gd name="connsiteX43" fmla="*/ 3431593 w 6857455"/>
                <a:gd name="connsiteY43" fmla="*/ 360921 h 874716"/>
                <a:gd name="connsiteX44" fmla="*/ 3392158 w 6857455"/>
                <a:gd name="connsiteY44" fmla="*/ 345681 h 874716"/>
                <a:gd name="connsiteX45" fmla="*/ 3297856 w 6857455"/>
                <a:gd name="connsiteY45" fmla="*/ 323010 h 874716"/>
                <a:gd name="connsiteX46" fmla="*/ 3219748 w 6857455"/>
                <a:gd name="connsiteY46" fmla="*/ 308151 h 874716"/>
                <a:gd name="connsiteX47" fmla="*/ 3156692 w 6857455"/>
                <a:gd name="connsiteY47" fmla="*/ 261668 h 874716"/>
                <a:gd name="connsiteX48" fmla="*/ 3136497 w 6857455"/>
                <a:gd name="connsiteY48" fmla="*/ 237663 h 874716"/>
                <a:gd name="connsiteX49" fmla="*/ 3119733 w 6857455"/>
                <a:gd name="connsiteY49" fmla="*/ 222233 h 874716"/>
                <a:gd name="connsiteX50" fmla="*/ 3045436 w 6857455"/>
                <a:gd name="connsiteY50" fmla="*/ 131742 h 874716"/>
                <a:gd name="connsiteX51" fmla="*/ 3037054 w 6857455"/>
                <a:gd name="connsiteY51" fmla="*/ 124121 h 874716"/>
                <a:gd name="connsiteX52" fmla="*/ 2936466 w 6857455"/>
                <a:gd name="connsiteY52" fmla="*/ 82400 h 874716"/>
                <a:gd name="connsiteX53" fmla="*/ 2901031 w 6857455"/>
                <a:gd name="connsiteY53" fmla="*/ 59731 h 874716"/>
                <a:gd name="connsiteX54" fmla="*/ 2828259 w 6857455"/>
                <a:gd name="connsiteY54" fmla="*/ 3149 h 874716"/>
                <a:gd name="connsiteX55" fmla="*/ 2799492 w 6857455"/>
                <a:gd name="connsiteY55" fmla="*/ 1245 h 874716"/>
                <a:gd name="connsiteX56" fmla="*/ 2693570 w 6857455"/>
                <a:gd name="connsiteY56" fmla="*/ 35154 h 874716"/>
                <a:gd name="connsiteX57" fmla="*/ 2639847 w 6857455"/>
                <a:gd name="connsiteY57" fmla="*/ 73448 h 874716"/>
                <a:gd name="connsiteX58" fmla="*/ 2621178 w 6857455"/>
                <a:gd name="connsiteY58" fmla="*/ 88688 h 874716"/>
                <a:gd name="connsiteX59" fmla="*/ 2489348 w 6857455"/>
                <a:gd name="connsiteY59" fmla="*/ 72304 h 874716"/>
                <a:gd name="connsiteX60" fmla="*/ 2452580 w 6857455"/>
                <a:gd name="connsiteY60" fmla="*/ 68683 h 874716"/>
                <a:gd name="connsiteX61" fmla="*/ 2326464 w 6857455"/>
                <a:gd name="connsiteY61" fmla="*/ 50395 h 874716"/>
                <a:gd name="connsiteX62" fmla="*/ 2300365 w 6857455"/>
                <a:gd name="connsiteY62" fmla="*/ 54777 h 874716"/>
                <a:gd name="connsiteX63" fmla="*/ 2130434 w 6857455"/>
                <a:gd name="connsiteY63" fmla="*/ 58397 h 874716"/>
                <a:gd name="connsiteX64" fmla="*/ 2118621 w 6857455"/>
                <a:gd name="connsiteY64" fmla="*/ 47919 h 874716"/>
                <a:gd name="connsiteX65" fmla="*/ 2057659 w 6857455"/>
                <a:gd name="connsiteY65" fmla="*/ 16866 h 874716"/>
                <a:gd name="connsiteX66" fmla="*/ 1976314 w 6857455"/>
                <a:gd name="connsiteY66" fmla="*/ 8865 h 874716"/>
                <a:gd name="connsiteX67" fmla="*/ 1961454 w 6857455"/>
                <a:gd name="connsiteY67" fmla="*/ 11724 h 874716"/>
                <a:gd name="connsiteX68" fmla="*/ 1906588 w 6857455"/>
                <a:gd name="connsiteY68" fmla="*/ 30964 h 874716"/>
                <a:gd name="connsiteX69" fmla="*/ 1783330 w 6857455"/>
                <a:gd name="connsiteY69" fmla="*/ 48871 h 874716"/>
                <a:gd name="connsiteX70" fmla="*/ 1759327 w 6857455"/>
                <a:gd name="connsiteY70" fmla="*/ 55349 h 874716"/>
                <a:gd name="connsiteX71" fmla="*/ 1716082 w 6857455"/>
                <a:gd name="connsiteY71" fmla="*/ 65445 h 874716"/>
                <a:gd name="connsiteX72" fmla="*/ 1598920 w 6857455"/>
                <a:gd name="connsiteY72" fmla="*/ 72114 h 874716"/>
                <a:gd name="connsiteX73" fmla="*/ 1542150 w 6857455"/>
                <a:gd name="connsiteY73" fmla="*/ 62207 h 874716"/>
                <a:gd name="connsiteX74" fmla="*/ 1516813 w 6857455"/>
                <a:gd name="connsiteY74" fmla="*/ 62779 h 874716"/>
                <a:gd name="connsiteX75" fmla="*/ 1432228 w 6857455"/>
                <a:gd name="connsiteY75" fmla="*/ 88116 h 874716"/>
                <a:gd name="connsiteX76" fmla="*/ 1224765 w 6857455"/>
                <a:gd name="connsiteY76" fmla="*/ 71924 h 874716"/>
                <a:gd name="connsiteX77" fmla="*/ 1159231 w 6857455"/>
                <a:gd name="connsiteY77" fmla="*/ 58207 h 874716"/>
                <a:gd name="connsiteX78" fmla="*/ 1124370 w 6857455"/>
                <a:gd name="connsiteY78" fmla="*/ 56301 h 874716"/>
                <a:gd name="connsiteX79" fmla="*/ 1075600 w 6857455"/>
                <a:gd name="connsiteY79" fmla="*/ 75542 h 874716"/>
                <a:gd name="connsiteX80" fmla="*/ 986633 w 6857455"/>
                <a:gd name="connsiteY80" fmla="*/ 79162 h 874716"/>
                <a:gd name="connsiteX81" fmla="*/ 861089 w 6857455"/>
                <a:gd name="connsiteY81" fmla="*/ 76304 h 874716"/>
                <a:gd name="connsiteX82" fmla="*/ 759168 w 6857455"/>
                <a:gd name="connsiteY82" fmla="*/ 104689 h 874716"/>
                <a:gd name="connsiteX83" fmla="*/ 723735 w 6857455"/>
                <a:gd name="connsiteY83" fmla="*/ 140696 h 874716"/>
                <a:gd name="connsiteX84" fmla="*/ 647532 w 6857455"/>
                <a:gd name="connsiteY84" fmla="*/ 147934 h 874716"/>
                <a:gd name="connsiteX85" fmla="*/ 552659 w 6857455"/>
                <a:gd name="connsiteY85" fmla="*/ 95926 h 874716"/>
                <a:gd name="connsiteX86" fmla="*/ 541800 w 6857455"/>
                <a:gd name="connsiteY86" fmla="*/ 97640 h 874716"/>
                <a:gd name="connsiteX87" fmla="*/ 375107 w 6857455"/>
                <a:gd name="connsiteY87" fmla="*/ 123169 h 874716"/>
                <a:gd name="connsiteX88" fmla="*/ 273567 w 6857455"/>
                <a:gd name="connsiteY88" fmla="*/ 145458 h 874716"/>
                <a:gd name="connsiteX89" fmla="*/ 264043 w 6857455"/>
                <a:gd name="connsiteY89" fmla="*/ 154792 h 874716"/>
                <a:gd name="connsiteX90" fmla="*/ 169360 w 6857455"/>
                <a:gd name="connsiteY90" fmla="*/ 177273 h 874716"/>
                <a:gd name="connsiteX91" fmla="*/ 89347 w 6857455"/>
                <a:gd name="connsiteY91" fmla="*/ 157460 h 874716"/>
                <a:gd name="connsiteX92" fmla="*/ 34291 w 6857455"/>
                <a:gd name="connsiteY92" fmla="*/ 145268 h 874716"/>
                <a:gd name="connsiteX93" fmla="*/ 0 w 6857455"/>
                <a:gd name="connsiteY93" fmla="*/ 142056 h 874716"/>
                <a:gd name="connsiteX94" fmla="*/ 0 w 6857455"/>
                <a:gd name="connsiteY94" fmla="*/ 849556 h 874716"/>
                <a:gd name="connsiteX95" fmla="*/ 60652 w 6857455"/>
                <a:gd name="connsiteY95" fmla="*/ 844783 h 874716"/>
                <a:gd name="connsiteX96" fmla="*/ 119068 w 6857455"/>
                <a:gd name="connsiteY96" fmla="*/ 827281 h 874716"/>
                <a:gd name="connsiteX97" fmla="*/ 171840 w 6857455"/>
                <a:gd name="connsiteY97" fmla="*/ 804420 h 874716"/>
                <a:gd name="connsiteX98" fmla="*/ 274329 w 6857455"/>
                <a:gd name="connsiteY98" fmla="*/ 794324 h 874716"/>
                <a:gd name="connsiteX99" fmla="*/ 306715 w 6857455"/>
                <a:gd name="connsiteY99" fmla="*/ 788798 h 874716"/>
                <a:gd name="connsiteX100" fmla="*/ 393967 w 6857455"/>
                <a:gd name="connsiteY100" fmla="*/ 765937 h 874716"/>
                <a:gd name="connsiteX101" fmla="*/ 493793 w 6857455"/>
                <a:gd name="connsiteY101" fmla="*/ 725549 h 874716"/>
                <a:gd name="connsiteX102" fmla="*/ 546373 w 6857455"/>
                <a:gd name="connsiteY102" fmla="*/ 740600 h 874716"/>
                <a:gd name="connsiteX103" fmla="*/ 730211 w 6857455"/>
                <a:gd name="connsiteY103" fmla="*/ 698116 h 874716"/>
                <a:gd name="connsiteX104" fmla="*/ 784889 w 6857455"/>
                <a:gd name="connsiteY104" fmla="*/ 676018 h 874716"/>
                <a:gd name="connsiteX105" fmla="*/ 800509 w 6857455"/>
                <a:gd name="connsiteY105" fmla="*/ 661349 h 874716"/>
                <a:gd name="connsiteX106" fmla="*/ 857661 w 6857455"/>
                <a:gd name="connsiteY106" fmla="*/ 626868 h 874716"/>
                <a:gd name="connsiteX107" fmla="*/ 949102 w 6857455"/>
                <a:gd name="connsiteY107" fmla="*/ 614676 h 874716"/>
                <a:gd name="connsiteX108" fmla="*/ 960342 w 6857455"/>
                <a:gd name="connsiteY108" fmla="*/ 607435 h 874716"/>
                <a:gd name="connsiteX109" fmla="*/ 977109 w 6857455"/>
                <a:gd name="connsiteY109" fmla="*/ 595815 h 874716"/>
                <a:gd name="connsiteX110" fmla="*/ 1071218 w 6857455"/>
                <a:gd name="connsiteY110" fmla="*/ 575240 h 874716"/>
                <a:gd name="connsiteX111" fmla="*/ 1091983 w 6857455"/>
                <a:gd name="connsiteY111" fmla="*/ 568764 h 874716"/>
                <a:gd name="connsiteX112" fmla="*/ 1109321 w 6857455"/>
                <a:gd name="connsiteY112" fmla="*/ 557904 h 874716"/>
                <a:gd name="connsiteX113" fmla="*/ 1162279 w 6857455"/>
                <a:gd name="connsiteY113" fmla="*/ 532949 h 874716"/>
                <a:gd name="connsiteX114" fmla="*/ 1206097 w 6857455"/>
                <a:gd name="connsiteY114" fmla="*/ 532187 h 874716"/>
                <a:gd name="connsiteX115" fmla="*/ 1266867 w 6857455"/>
                <a:gd name="connsiteY115" fmla="*/ 518088 h 874716"/>
                <a:gd name="connsiteX116" fmla="*/ 1380219 w 6857455"/>
                <a:gd name="connsiteY116" fmla="*/ 504182 h 874716"/>
                <a:gd name="connsiteX117" fmla="*/ 1403461 w 6857455"/>
                <a:gd name="connsiteY117" fmla="*/ 496180 h 874716"/>
                <a:gd name="connsiteX118" fmla="*/ 1544054 w 6857455"/>
                <a:gd name="connsiteY118" fmla="*/ 458268 h 874716"/>
                <a:gd name="connsiteX119" fmla="*/ 1656644 w 6857455"/>
                <a:gd name="connsiteY119" fmla="*/ 459032 h 874716"/>
                <a:gd name="connsiteX120" fmla="*/ 1665406 w 6857455"/>
                <a:gd name="connsiteY120" fmla="*/ 460747 h 874716"/>
                <a:gd name="connsiteX121" fmla="*/ 1708461 w 6857455"/>
                <a:gd name="connsiteY121" fmla="*/ 473318 h 874716"/>
                <a:gd name="connsiteX122" fmla="*/ 1775140 w 6857455"/>
                <a:gd name="connsiteY122" fmla="*/ 469891 h 874716"/>
                <a:gd name="connsiteX123" fmla="*/ 1821051 w 6857455"/>
                <a:gd name="connsiteY123" fmla="*/ 452554 h 874716"/>
                <a:gd name="connsiteX124" fmla="*/ 1878203 w 6857455"/>
                <a:gd name="connsiteY124" fmla="*/ 451792 h 874716"/>
                <a:gd name="connsiteX125" fmla="*/ 1943547 w 6857455"/>
                <a:gd name="connsiteY125" fmla="*/ 462651 h 874716"/>
                <a:gd name="connsiteX126" fmla="*/ 1972884 w 6857455"/>
                <a:gd name="connsiteY126" fmla="*/ 464937 h 874716"/>
                <a:gd name="connsiteX127" fmla="*/ 2053469 w 6857455"/>
                <a:gd name="connsiteY127" fmla="*/ 487417 h 874716"/>
                <a:gd name="connsiteX128" fmla="*/ 2101477 w 6857455"/>
                <a:gd name="connsiteY128" fmla="*/ 481893 h 874716"/>
                <a:gd name="connsiteX129" fmla="*/ 2148722 w 6857455"/>
                <a:gd name="connsiteY129" fmla="*/ 467033 h 874716"/>
                <a:gd name="connsiteX130" fmla="*/ 2179011 w 6857455"/>
                <a:gd name="connsiteY130" fmla="*/ 452744 h 874716"/>
                <a:gd name="connsiteX131" fmla="*/ 2240165 w 6857455"/>
                <a:gd name="connsiteY131" fmla="*/ 442648 h 874716"/>
                <a:gd name="connsiteX132" fmla="*/ 2251404 w 6857455"/>
                <a:gd name="connsiteY132" fmla="*/ 444172 h 874716"/>
                <a:gd name="connsiteX133" fmla="*/ 2433912 w 6857455"/>
                <a:gd name="connsiteY133" fmla="*/ 456746 h 874716"/>
                <a:gd name="connsiteX134" fmla="*/ 2506302 w 6857455"/>
                <a:gd name="connsiteY134" fmla="*/ 476939 h 874716"/>
                <a:gd name="connsiteX135" fmla="*/ 2521735 w 6857455"/>
                <a:gd name="connsiteY135" fmla="*/ 479415 h 874716"/>
                <a:gd name="connsiteX136" fmla="*/ 2675854 w 6857455"/>
                <a:gd name="connsiteY136" fmla="*/ 502086 h 874716"/>
                <a:gd name="connsiteX137" fmla="*/ 2692998 w 6857455"/>
                <a:gd name="connsiteY137" fmla="*/ 503038 h 874716"/>
                <a:gd name="connsiteX138" fmla="*/ 2740816 w 6857455"/>
                <a:gd name="connsiteY138" fmla="*/ 499037 h 874716"/>
                <a:gd name="connsiteX139" fmla="*/ 2853596 w 6857455"/>
                <a:gd name="connsiteY139" fmla="*/ 540187 h 874716"/>
                <a:gd name="connsiteX140" fmla="*/ 2966565 w 6857455"/>
                <a:gd name="connsiteY140" fmla="*/ 554286 h 874716"/>
                <a:gd name="connsiteX141" fmla="*/ 3028671 w 6857455"/>
                <a:gd name="connsiteY141" fmla="*/ 554094 h 874716"/>
                <a:gd name="connsiteX142" fmla="*/ 3073059 w 6857455"/>
                <a:gd name="connsiteY142" fmla="*/ 564192 h 874716"/>
                <a:gd name="connsiteX143" fmla="*/ 3182219 w 6857455"/>
                <a:gd name="connsiteY143" fmla="*/ 594862 h 874716"/>
                <a:gd name="connsiteX144" fmla="*/ 3233656 w 6857455"/>
                <a:gd name="connsiteY144" fmla="*/ 599625 h 874716"/>
                <a:gd name="connsiteX145" fmla="*/ 3288332 w 6857455"/>
                <a:gd name="connsiteY145" fmla="*/ 609914 h 874716"/>
                <a:gd name="connsiteX146" fmla="*/ 3423591 w 6857455"/>
                <a:gd name="connsiteY146" fmla="*/ 656015 h 874716"/>
                <a:gd name="connsiteX147" fmla="*/ 3534084 w 6857455"/>
                <a:gd name="connsiteY147" fmla="*/ 653349 h 874716"/>
                <a:gd name="connsiteX148" fmla="*/ 3604571 w 6857455"/>
                <a:gd name="connsiteY148" fmla="*/ 653918 h 874716"/>
                <a:gd name="connsiteX149" fmla="*/ 3688586 w 6857455"/>
                <a:gd name="connsiteY149" fmla="*/ 669160 h 874716"/>
                <a:gd name="connsiteX150" fmla="*/ 3757358 w 6857455"/>
                <a:gd name="connsiteY150" fmla="*/ 691450 h 874716"/>
                <a:gd name="connsiteX151" fmla="*/ 3852421 w 6857455"/>
                <a:gd name="connsiteY151" fmla="*/ 709167 h 874716"/>
                <a:gd name="connsiteX152" fmla="*/ 3947104 w 6857455"/>
                <a:gd name="connsiteY152" fmla="*/ 743267 h 874716"/>
                <a:gd name="connsiteX153" fmla="*/ 4013208 w 6857455"/>
                <a:gd name="connsiteY153" fmla="*/ 769367 h 874716"/>
                <a:gd name="connsiteX154" fmla="*/ 4105222 w 6857455"/>
                <a:gd name="connsiteY154" fmla="*/ 792417 h 874716"/>
                <a:gd name="connsiteX155" fmla="*/ 4246006 w 6857455"/>
                <a:gd name="connsiteY155" fmla="*/ 808610 h 874716"/>
                <a:gd name="connsiteX156" fmla="*/ 4310779 w 6857455"/>
                <a:gd name="connsiteY156" fmla="*/ 810326 h 874716"/>
                <a:gd name="connsiteX157" fmla="*/ 4413272 w 6857455"/>
                <a:gd name="connsiteY157" fmla="*/ 848235 h 874716"/>
                <a:gd name="connsiteX158" fmla="*/ 4457087 w 6857455"/>
                <a:gd name="connsiteY158" fmla="*/ 866524 h 874716"/>
                <a:gd name="connsiteX159" fmla="*/ 4496523 w 6857455"/>
                <a:gd name="connsiteY159" fmla="*/ 851284 h 874716"/>
                <a:gd name="connsiteX160" fmla="*/ 4522050 w 6857455"/>
                <a:gd name="connsiteY160" fmla="*/ 833757 h 874716"/>
                <a:gd name="connsiteX161" fmla="*/ 4602824 w 6857455"/>
                <a:gd name="connsiteY161" fmla="*/ 848618 h 874716"/>
                <a:gd name="connsiteX162" fmla="*/ 4688553 w 6857455"/>
                <a:gd name="connsiteY162" fmla="*/ 864238 h 874716"/>
                <a:gd name="connsiteX163" fmla="*/ 4749895 w 6857455"/>
                <a:gd name="connsiteY163" fmla="*/ 874716 h 874716"/>
                <a:gd name="connsiteX164" fmla="*/ 4826480 w 6857455"/>
                <a:gd name="connsiteY164" fmla="*/ 866334 h 874716"/>
                <a:gd name="connsiteX165" fmla="*/ 4886870 w 6857455"/>
                <a:gd name="connsiteY165" fmla="*/ 862906 h 874716"/>
                <a:gd name="connsiteX166" fmla="*/ 4935639 w 6857455"/>
                <a:gd name="connsiteY166" fmla="*/ 853190 h 874716"/>
                <a:gd name="connsiteX167" fmla="*/ 4952784 w 6857455"/>
                <a:gd name="connsiteY167" fmla="*/ 847473 h 874716"/>
                <a:gd name="connsiteX168" fmla="*/ 5088617 w 6857455"/>
                <a:gd name="connsiteY168" fmla="*/ 802896 h 874716"/>
                <a:gd name="connsiteX169" fmla="*/ 5233781 w 6857455"/>
                <a:gd name="connsiteY169" fmla="*/ 767271 h 874716"/>
                <a:gd name="connsiteX170" fmla="*/ 5327893 w 6857455"/>
                <a:gd name="connsiteY170" fmla="*/ 789752 h 874716"/>
                <a:gd name="connsiteX171" fmla="*/ 5362946 w 6857455"/>
                <a:gd name="connsiteY171" fmla="*/ 789370 h 874716"/>
                <a:gd name="connsiteX172" fmla="*/ 5524115 w 6857455"/>
                <a:gd name="connsiteY172" fmla="*/ 794514 h 874716"/>
                <a:gd name="connsiteX173" fmla="*/ 5552500 w 6857455"/>
                <a:gd name="connsiteY173" fmla="*/ 800038 h 874716"/>
                <a:gd name="connsiteX174" fmla="*/ 5705857 w 6857455"/>
                <a:gd name="connsiteY174" fmla="*/ 777367 h 874716"/>
                <a:gd name="connsiteX175" fmla="*/ 5761485 w 6857455"/>
                <a:gd name="connsiteY175" fmla="*/ 773557 h 874716"/>
                <a:gd name="connsiteX176" fmla="*/ 5812731 w 6857455"/>
                <a:gd name="connsiteY176" fmla="*/ 767271 h 874716"/>
                <a:gd name="connsiteX177" fmla="*/ 5884361 w 6857455"/>
                <a:gd name="connsiteY177" fmla="*/ 765747 h 874716"/>
                <a:gd name="connsiteX178" fmla="*/ 5958660 w 6857455"/>
                <a:gd name="connsiteY178" fmla="*/ 768605 h 874716"/>
                <a:gd name="connsiteX179" fmla="*/ 6041528 w 6857455"/>
                <a:gd name="connsiteY179" fmla="*/ 768033 h 874716"/>
                <a:gd name="connsiteX180" fmla="*/ 6074297 w 6857455"/>
                <a:gd name="connsiteY180" fmla="*/ 763081 h 874716"/>
                <a:gd name="connsiteX181" fmla="*/ 6162880 w 6857455"/>
                <a:gd name="connsiteY181" fmla="*/ 766509 h 874716"/>
                <a:gd name="connsiteX182" fmla="*/ 6209364 w 6857455"/>
                <a:gd name="connsiteY182" fmla="*/ 760795 h 874716"/>
                <a:gd name="connsiteX183" fmla="*/ 6285948 w 6857455"/>
                <a:gd name="connsiteY183" fmla="*/ 759651 h 874716"/>
                <a:gd name="connsiteX184" fmla="*/ 6310905 w 6857455"/>
                <a:gd name="connsiteY184" fmla="*/ 758316 h 874716"/>
                <a:gd name="connsiteX185" fmla="*/ 6333194 w 6857455"/>
                <a:gd name="connsiteY185" fmla="*/ 757554 h 874716"/>
                <a:gd name="connsiteX186" fmla="*/ 6409586 w 6857455"/>
                <a:gd name="connsiteY186" fmla="*/ 773177 h 874716"/>
                <a:gd name="connsiteX187" fmla="*/ 6477407 w 6857455"/>
                <a:gd name="connsiteY187" fmla="*/ 774129 h 874716"/>
                <a:gd name="connsiteX188" fmla="*/ 6596283 w 6857455"/>
                <a:gd name="connsiteY188" fmla="*/ 786703 h 874716"/>
                <a:gd name="connsiteX189" fmla="*/ 6622573 w 6857455"/>
                <a:gd name="connsiteY189" fmla="*/ 782321 h 874716"/>
                <a:gd name="connsiteX190" fmla="*/ 6704872 w 6857455"/>
                <a:gd name="connsiteY190" fmla="*/ 780607 h 874716"/>
                <a:gd name="connsiteX191" fmla="*/ 6751738 w 6857455"/>
                <a:gd name="connsiteY191" fmla="*/ 779273 h 874716"/>
                <a:gd name="connsiteX192" fmla="*/ 6809650 w 6857455"/>
                <a:gd name="connsiteY192" fmla="*/ 788417 h 874716"/>
                <a:gd name="connsiteX193" fmla="*/ 6832976 w 6857455"/>
                <a:gd name="connsiteY193" fmla="*/ 800428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6857455" h="874716">
                  <a:moveTo>
                    <a:pt x="6857455" y="804643"/>
                  </a:moveTo>
                  <a:lnTo>
                    <a:pt x="6857455" y="562246"/>
                  </a:lnTo>
                  <a:lnTo>
                    <a:pt x="6829178" y="551284"/>
                  </a:lnTo>
                  <a:cubicBezTo>
                    <a:pt x="6805745" y="539044"/>
                    <a:pt x="6784885" y="521708"/>
                    <a:pt x="6766024" y="500372"/>
                  </a:cubicBezTo>
                  <a:cubicBezTo>
                    <a:pt x="6755166" y="488179"/>
                    <a:pt x="6746784" y="486845"/>
                    <a:pt x="6734971" y="500944"/>
                  </a:cubicBezTo>
                  <a:cubicBezTo>
                    <a:pt x="6721257" y="517326"/>
                    <a:pt x="6701634" y="510850"/>
                    <a:pt x="6683915" y="507040"/>
                  </a:cubicBezTo>
                  <a:cubicBezTo>
                    <a:pt x="6665629" y="503230"/>
                    <a:pt x="6647148" y="499228"/>
                    <a:pt x="6628860" y="495418"/>
                  </a:cubicBezTo>
                  <a:cubicBezTo>
                    <a:pt x="6615335" y="492752"/>
                    <a:pt x="6601999" y="490466"/>
                    <a:pt x="6588662" y="487227"/>
                  </a:cubicBezTo>
                  <a:cubicBezTo>
                    <a:pt x="6547133" y="477129"/>
                    <a:pt x="6509794" y="480177"/>
                    <a:pt x="6476074" y="511230"/>
                  </a:cubicBezTo>
                  <a:cubicBezTo>
                    <a:pt x="6450356" y="535043"/>
                    <a:pt x="6417399" y="542093"/>
                    <a:pt x="6382345" y="534853"/>
                  </a:cubicBezTo>
                  <a:cubicBezTo>
                    <a:pt x="6377963" y="533901"/>
                    <a:pt x="6372439" y="530091"/>
                    <a:pt x="6369391" y="531615"/>
                  </a:cubicBezTo>
                  <a:cubicBezTo>
                    <a:pt x="6323479" y="553904"/>
                    <a:pt x="6287092" y="514658"/>
                    <a:pt x="6244799" y="512182"/>
                  </a:cubicBezTo>
                  <a:cubicBezTo>
                    <a:pt x="6226130" y="511040"/>
                    <a:pt x="6207079" y="496942"/>
                    <a:pt x="6190315" y="485703"/>
                  </a:cubicBezTo>
                  <a:cubicBezTo>
                    <a:pt x="6167262" y="470271"/>
                    <a:pt x="6146687" y="455412"/>
                    <a:pt x="6115446" y="462270"/>
                  </a:cubicBezTo>
                  <a:cubicBezTo>
                    <a:pt x="6084203" y="469319"/>
                    <a:pt x="6055627" y="456364"/>
                    <a:pt x="6032194" y="434266"/>
                  </a:cubicBezTo>
                  <a:cubicBezTo>
                    <a:pt x="6014287" y="417501"/>
                    <a:pt x="5994665" y="415977"/>
                    <a:pt x="5971042" y="420738"/>
                  </a:cubicBezTo>
                  <a:cubicBezTo>
                    <a:pt x="5941513" y="426645"/>
                    <a:pt x="5910842" y="427027"/>
                    <a:pt x="5880933" y="430646"/>
                  </a:cubicBezTo>
                  <a:cubicBezTo>
                    <a:pt x="5874454" y="431408"/>
                    <a:pt x="5866265" y="434076"/>
                    <a:pt x="5862452" y="438648"/>
                  </a:cubicBezTo>
                  <a:cubicBezTo>
                    <a:pt x="5815779" y="495418"/>
                    <a:pt x="5750055" y="495990"/>
                    <a:pt x="5685283" y="498658"/>
                  </a:cubicBezTo>
                  <a:cubicBezTo>
                    <a:pt x="5646039" y="500372"/>
                    <a:pt x="5606604" y="500372"/>
                    <a:pt x="5567169" y="499420"/>
                  </a:cubicBezTo>
                  <a:cubicBezTo>
                    <a:pt x="5553832" y="499228"/>
                    <a:pt x="5539736" y="496180"/>
                    <a:pt x="5527923" y="490466"/>
                  </a:cubicBezTo>
                  <a:cubicBezTo>
                    <a:pt x="5503348" y="478463"/>
                    <a:pt x="5480680" y="462843"/>
                    <a:pt x="5456292" y="450650"/>
                  </a:cubicBezTo>
                  <a:cubicBezTo>
                    <a:pt x="5447151" y="445886"/>
                    <a:pt x="5435338" y="445696"/>
                    <a:pt x="5424670" y="444934"/>
                  </a:cubicBezTo>
                  <a:cubicBezTo>
                    <a:pt x="5405809" y="443410"/>
                    <a:pt x="5384854" y="447982"/>
                    <a:pt x="5368662" y="441124"/>
                  </a:cubicBezTo>
                  <a:cubicBezTo>
                    <a:pt x="5326559" y="423407"/>
                    <a:pt x="5287123" y="427407"/>
                    <a:pt x="5247118" y="444934"/>
                  </a:cubicBezTo>
                  <a:cubicBezTo>
                    <a:pt x="5191108" y="469509"/>
                    <a:pt x="5138148" y="467605"/>
                    <a:pt x="5088617" y="428742"/>
                  </a:cubicBezTo>
                  <a:cubicBezTo>
                    <a:pt x="5066328" y="411215"/>
                    <a:pt x="5044609" y="419596"/>
                    <a:pt x="5025750" y="433694"/>
                  </a:cubicBezTo>
                  <a:cubicBezTo>
                    <a:pt x="5004032" y="450078"/>
                    <a:pt x="4982885" y="454268"/>
                    <a:pt x="4957930" y="442268"/>
                  </a:cubicBezTo>
                  <a:cubicBezTo>
                    <a:pt x="4952404" y="439600"/>
                    <a:pt x="4944594" y="440933"/>
                    <a:pt x="4938116" y="441886"/>
                  </a:cubicBezTo>
                  <a:cubicBezTo>
                    <a:pt x="4901158" y="446648"/>
                    <a:pt x="4864009" y="454650"/>
                    <a:pt x="4833910" y="421693"/>
                  </a:cubicBezTo>
                  <a:cubicBezTo>
                    <a:pt x="4828004" y="415214"/>
                    <a:pt x="4818097" y="412549"/>
                    <a:pt x="4810095" y="408167"/>
                  </a:cubicBezTo>
                  <a:cubicBezTo>
                    <a:pt x="4776566" y="390258"/>
                    <a:pt x="4777900" y="391974"/>
                    <a:pt x="4747991" y="413691"/>
                  </a:cubicBezTo>
                  <a:cubicBezTo>
                    <a:pt x="4732369" y="425121"/>
                    <a:pt x="4710842" y="436742"/>
                    <a:pt x="4692745" y="435790"/>
                  </a:cubicBezTo>
                  <a:cubicBezTo>
                    <a:pt x="4583584" y="430075"/>
                    <a:pt x="4479758" y="457508"/>
                    <a:pt x="4375933" y="483417"/>
                  </a:cubicBezTo>
                  <a:cubicBezTo>
                    <a:pt x="4311923" y="499420"/>
                    <a:pt x="4249436" y="500372"/>
                    <a:pt x="4185426" y="484179"/>
                  </a:cubicBezTo>
                  <a:cubicBezTo>
                    <a:pt x="4139133" y="472367"/>
                    <a:pt x="4095315" y="491800"/>
                    <a:pt x="4052072" y="505134"/>
                  </a:cubicBezTo>
                  <a:cubicBezTo>
                    <a:pt x="4043117" y="507799"/>
                    <a:pt x="4034735" y="518278"/>
                    <a:pt x="4029973" y="527233"/>
                  </a:cubicBezTo>
                  <a:cubicBezTo>
                    <a:pt x="4012826" y="558858"/>
                    <a:pt x="3984441" y="563810"/>
                    <a:pt x="3948626" y="550666"/>
                  </a:cubicBezTo>
                  <a:cubicBezTo>
                    <a:pt x="3920241" y="540377"/>
                    <a:pt x="3894332" y="526661"/>
                    <a:pt x="3871280" y="502275"/>
                  </a:cubicBezTo>
                  <a:cubicBezTo>
                    <a:pt x="3844229" y="473701"/>
                    <a:pt x="3816224" y="441124"/>
                    <a:pt x="3774312" y="429122"/>
                  </a:cubicBezTo>
                  <a:cubicBezTo>
                    <a:pt x="3756214" y="423979"/>
                    <a:pt x="3740593" y="423217"/>
                    <a:pt x="3721543" y="428552"/>
                  </a:cubicBezTo>
                  <a:cubicBezTo>
                    <a:pt x="3684583" y="438837"/>
                    <a:pt x="3647436" y="446078"/>
                    <a:pt x="3612763" y="414263"/>
                  </a:cubicBezTo>
                  <a:cubicBezTo>
                    <a:pt x="3593712" y="396736"/>
                    <a:pt x="3567994" y="385496"/>
                    <a:pt x="3537323" y="389878"/>
                  </a:cubicBezTo>
                  <a:cubicBezTo>
                    <a:pt x="3499031" y="395402"/>
                    <a:pt x="3464168" y="381496"/>
                    <a:pt x="3431593" y="360921"/>
                  </a:cubicBezTo>
                  <a:cubicBezTo>
                    <a:pt x="3419971" y="353491"/>
                    <a:pt x="3405682" y="349301"/>
                    <a:pt x="3392158" y="345681"/>
                  </a:cubicBezTo>
                  <a:cubicBezTo>
                    <a:pt x="3360915" y="337298"/>
                    <a:pt x="3329480" y="329868"/>
                    <a:pt x="3297856" y="323010"/>
                  </a:cubicBezTo>
                  <a:cubicBezTo>
                    <a:pt x="3271948" y="317296"/>
                    <a:pt x="3245849" y="313104"/>
                    <a:pt x="3219748" y="308151"/>
                  </a:cubicBezTo>
                  <a:cubicBezTo>
                    <a:pt x="3191173" y="302817"/>
                    <a:pt x="3168502" y="290433"/>
                    <a:pt x="3156692" y="261668"/>
                  </a:cubicBezTo>
                  <a:cubicBezTo>
                    <a:pt x="3152882" y="252524"/>
                    <a:pt x="3143737" y="245283"/>
                    <a:pt x="3136497" y="237663"/>
                  </a:cubicBezTo>
                  <a:cubicBezTo>
                    <a:pt x="3131355" y="232139"/>
                    <a:pt x="3124495" y="227947"/>
                    <a:pt x="3119733" y="222233"/>
                  </a:cubicBezTo>
                  <a:cubicBezTo>
                    <a:pt x="3094776" y="192132"/>
                    <a:pt x="3070201" y="161843"/>
                    <a:pt x="3045436" y="131742"/>
                  </a:cubicBezTo>
                  <a:cubicBezTo>
                    <a:pt x="3042958" y="128884"/>
                    <a:pt x="3040292" y="125455"/>
                    <a:pt x="3037054" y="124121"/>
                  </a:cubicBezTo>
                  <a:cubicBezTo>
                    <a:pt x="3003525" y="110215"/>
                    <a:pt x="2969614" y="97070"/>
                    <a:pt x="2936466" y="82400"/>
                  </a:cubicBezTo>
                  <a:cubicBezTo>
                    <a:pt x="2923702" y="76686"/>
                    <a:pt x="2910558" y="69637"/>
                    <a:pt x="2901031" y="59731"/>
                  </a:cubicBezTo>
                  <a:cubicBezTo>
                    <a:pt x="2879314" y="37250"/>
                    <a:pt x="2859502" y="12866"/>
                    <a:pt x="2828259" y="3149"/>
                  </a:cubicBezTo>
                  <a:cubicBezTo>
                    <a:pt x="2819114" y="293"/>
                    <a:pt x="2808256" y="-1231"/>
                    <a:pt x="2799492" y="1245"/>
                  </a:cubicBezTo>
                  <a:cubicBezTo>
                    <a:pt x="2763867" y="11532"/>
                    <a:pt x="2729005" y="24296"/>
                    <a:pt x="2693570" y="35154"/>
                  </a:cubicBezTo>
                  <a:cubicBezTo>
                    <a:pt x="2671092" y="41823"/>
                    <a:pt x="2650707" y="49825"/>
                    <a:pt x="2639847" y="73448"/>
                  </a:cubicBezTo>
                  <a:cubicBezTo>
                    <a:pt x="2636801" y="80114"/>
                    <a:pt x="2628226" y="87354"/>
                    <a:pt x="2621178" y="88688"/>
                  </a:cubicBezTo>
                  <a:cubicBezTo>
                    <a:pt x="2575839" y="97260"/>
                    <a:pt x="2531069" y="101451"/>
                    <a:pt x="2489348" y="72304"/>
                  </a:cubicBezTo>
                  <a:cubicBezTo>
                    <a:pt x="2480585" y="66017"/>
                    <a:pt x="2464201" y="66017"/>
                    <a:pt x="2452580" y="68683"/>
                  </a:cubicBezTo>
                  <a:cubicBezTo>
                    <a:pt x="2407811" y="78590"/>
                    <a:pt x="2365328" y="82020"/>
                    <a:pt x="2326464" y="50395"/>
                  </a:cubicBezTo>
                  <a:cubicBezTo>
                    <a:pt x="2321892" y="46585"/>
                    <a:pt x="2307224" y="50015"/>
                    <a:pt x="2300365" y="54777"/>
                  </a:cubicBezTo>
                  <a:cubicBezTo>
                    <a:pt x="2234259" y="101261"/>
                    <a:pt x="2198064" y="102405"/>
                    <a:pt x="2130434" y="58397"/>
                  </a:cubicBezTo>
                  <a:cubicBezTo>
                    <a:pt x="2126052" y="55539"/>
                    <a:pt x="2120337" y="52301"/>
                    <a:pt x="2118621" y="47919"/>
                  </a:cubicBezTo>
                  <a:cubicBezTo>
                    <a:pt x="2107001" y="19914"/>
                    <a:pt x="2082236" y="19152"/>
                    <a:pt x="2057659" y="16866"/>
                  </a:cubicBezTo>
                  <a:cubicBezTo>
                    <a:pt x="2030608" y="14390"/>
                    <a:pt x="2003555" y="11152"/>
                    <a:pt x="1976314" y="8865"/>
                  </a:cubicBezTo>
                  <a:cubicBezTo>
                    <a:pt x="1971550" y="8483"/>
                    <a:pt x="1966216" y="10007"/>
                    <a:pt x="1961454" y="11724"/>
                  </a:cubicBezTo>
                  <a:cubicBezTo>
                    <a:pt x="1943165" y="18010"/>
                    <a:pt x="1925449" y="27154"/>
                    <a:pt x="1906588" y="30964"/>
                  </a:cubicBezTo>
                  <a:cubicBezTo>
                    <a:pt x="1865821" y="39156"/>
                    <a:pt x="1826385" y="55539"/>
                    <a:pt x="1783330" y="48871"/>
                  </a:cubicBezTo>
                  <a:cubicBezTo>
                    <a:pt x="1775902" y="47729"/>
                    <a:pt x="1767327" y="53253"/>
                    <a:pt x="1759327" y="55349"/>
                  </a:cubicBezTo>
                  <a:cubicBezTo>
                    <a:pt x="1744849" y="58969"/>
                    <a:pt x="1730750" y="64111"/>
                    <a:pt x="1716082" y="65445"/>
                  </a:cubicBezTo>
                  <a:cubicBezTo>
                    <a:pt x="1677218" y="68875"/>
                    <a:pt x="1637975" y="71924"/>
                    <a:pt x="1598920" y="72114"/>
                  </a:cubicBezTo>
                  <a:cubicBezTo>
                    <a:pt x="1580061" y="72304"/>
                    <a:pt x="1561201" y="65065"/>
                    <a:pt x="1542150" y="62207"/>
                  </a:cubicBezTo>
                  <a:cubicBezTo>
                    <a:pt x="1533578" y="60873"/>
                    <a:pt x="1519669" y="58587"/>
                    <a:pt x="1516813" y="62779"/>
                  </a:cubicBezTo>
                  <a:cubicBezTo>
                    <a:pt x="1494714" y="94592"/>
                    <a:pt x="1463661" y="88496"/>
                    <a:pt x="1432228" y="88116"/>
                  </a:cubicBezTo>
                  <a:cubicBezTo>
                    <a:pt x="1362884" y="87354"/>
                    <a:pt x="1295826" y="60493"/>
                    <a:pt x="1224765" y="71924"/>
                  </a:cubicBezTo>
                  <a:cubicBezTo>
                    <a:pt x="1204191" y="75162"/>
                    <a:pt x="1181330" y="62397"/>
                    <a:pt x="1159231" y="58207"/>
                  </a:cubicBezTo>
                  <a:cubicBezTo>
                    <a:pt x="1147801" y="56111"/>
                    <a:pt x="1135228" y="53633"/>
                    <a:pt x="1124370" y="56301"/>
                  </a:cubicBezTo>
                  <a:cubicBezTo>
                    <a:pt x="1107605" y="60493"/>
                    <a:pt x="1091411" y="68113"/>
                    <a:pt x="1075600" y="75542"/>
                  </a:cubicBezTo>
                  <a:cubicBezTo>
                    <a:pt x="1046261" y="89258"/>
                    <a:pt x="1016162" y="89258"/>
                    <a:pt x="986633" y="79162"/>
                  </a:cubicBezTo>
                  <a:cubicBezTo>
                    <a:pt x="944722" y="64873"/>
                    <a:pt x="903193" y="64873"/>
                    <a:pt x="861089" y="76304"/>
                  </a:cubicBezTo>
                  <a:cubicBezTo>
                    <a:pt x="826990" y="85638"/>
                    <a:pt x="791935" y="92116"/>
                    <a:pt x="759168" y="104689"/>
                  </a:cubicBezTo>
                  <a:cubicBezTo>
                    <a:pt x="744689" y="110215"/>
                    <a:pt x="732497" y="126597"/>
                    <a:pt x="723735" y="140696"/>
                  </a:cubicBezTo>
                  <a:cubicBezTo>
                    <a:pt x="706018" y="169271"/>
                    <a:pt x="674013" y="169081"/>
                    <a:pt x="647532" y="147934"/>
                  </a:cubicBezTo>
                  <a:cubicBezTo>
                    <a:pt x="619717" y="125645"/>
                    <a:pt x="584664" y="112501"/>
                    <a:pt x="552659" y="95926"/>
                  </a:cubicBezTo>
                  <a:cubicBezTo>
                    <a:pt x="549993" y="94592"/>
                    <a:pt x="545039" y="96116"/>
                    <a:pt x="541800" y="97640"/>
                  </a:cubicBezTo>
                  <a:cubicBezTo>
                    <a:pt x="488649" y="122407"/>
                    <a:pt x="433593" y="126979"/>
                    <a:pt x="375107" y="123169"/>
                  </a:cubicBezTo>
                  <a:cubicBezTo>
                    <a:pt x="341960" y="121073"/>
                    <a:pt x="307289" y="137076"/>
                    <a:pt x="273567" y="145458"/>
                  </a:cubicBezTo>
                  <a:cubicBezTo>
                    <a:pt x="269757" y="146410"/>
                    <a:pt x="266519" y="151174"/>
                    <a:pt x="264043" y="154792"/>
                  </a:cubicBezTo>
                  <a:cubicBezTo>
                    <a:pt x="240228" y="190800"/>
                    <a:pt x="208223" y="200706"/>
                    <a:pt x="169360" y="177273"/>
                  </a:cubicBezTo>
                  <a:cubicBezTo>
                    <a:pt x="143643" y="161651"/>
                    <a:pt x="118114" y="158032"/>
                    <a:pt x="89347" y="157460"/>
                  </a:cubicBezTo>
                  <a:cubicBezTo>
                    <a:pt x="71059" y="157078"/>
                    <a:pt x="52962" y="147934"/>
                    <a:pt x="34291" y="145268"/>
                  </a:cubicBezTo>
                  <a:lnTo>
                    <a:pt x="0" y="142056"/>
                  </a:lnTo>
                  <a:lnTo>
                    <a:pt x="0" y="849556"/>
                  </a:lnTo>
                  <a:lnTo>
                    <a:pt x="60652" y="844783"/>
                  </a:lnTo>
                  <a:cubicBezTo>
                    <a:pt x="80251" y="839473"/>
                    <a:pt x="99446" y="832043"/>
                    <a:pt x="119068" y="827281"/>
                  </a:cubicBezTo>
                  <a:cubicBezTo>
                    <a:pt x="137355" y="822899"/>
                    <a:pt x="154501" y="812802"/>
                    <a:pt x="171840" y="804420"/>
                  </a:cubicBezTo>
                  <a:cubicBezTo>
                    <a:pt x="204985" y="788417"/>
                    <a:pt x="240420" y="798514"/>
                    <a:pt x="274329" y="794324"/>
                  </a:cubicBezTo>
                  <a:cubicBezTo>
                    <a:pt x="285188" y="792990"/>
                    <a:pt x="296046" y="791466"/>
                    <a:pt x="306715" y="788798"/>
                  </a:cubicBezTo>
                  <a:cubicBezTo>
                    <a:pt x="335864" y="781749"/>
                    <a:pt x="365583" y="775653"/>
                    <a:pt x="393967" y="765937"/>
                  </a:cubicBezTo>
                  <a:cubicBezTo>
                    <a:pt x="426165" y="755078"/>
                    <a:pt x="457028" y="740600"/>
                    <a:pt x="493793" y="725549"/>
                  </a:cubicBezTo>
                  <a:cubicBezTo>
                    <a:pt x="506557" y="729360"/>
                    <a:pt x="526180" y="739648"/>
                    <a:pt x="546373" y="740600"/>
                  </a:cubicBezTo>
                  <a:cubicBezTo>
                    <a:pt x="611337" y="743838"/>
                    <a:pt x="672107" y="726121"/>
                    <a:pt x="730211" y="698116"/>
                  </a:cubicBezTo>
                  <a:cubicBezTo>
                    <a:pt x="747927" y="689734"/>
                    <a:pt x="766980" y="684210"/>
                    <a:pt x="784889" y="676018"/>
                  </a:cubicBezTo>
                  <a:cubicBezTo>
                    <a:pt x="791173" y="673161"/>
                    <a:pt x="799365" y="667065"/>
                    <a:pt x="800509" y="661349"/>
                  </a:cubicBezTo>
                  <a:cubicBezTo>
                    <a:pt x="807175" y="628201"/>
                    <a:pt x="831942" y="628772"/>
                    <a:pt x="857661" y="626868"/>
                  </a:cubicBezTo>
                  <a:cubicBezTo>
                    <a:pt x="888332" y="624582"/>
                    <a:pt x="918621" y="619248"/>
                    <a:pt x="949102" y="614676"/>
                  </a:cubicBezTo>
                  <a:cubicBezTo>
                    <a:pt x="953104" y="614104"/>
                    <a:pt x="956722" y="610104"/>
                    <a:pt x="960342" y="607435"/>
                  </a:cubicBezTo>
                  <a:cubicBezTo>
                    <a:pt x="965867" y="603435"/>
                    <a:pt x="971011" y="597339"/>
                    <a:pt x="977109" y="595815"/>
                  </a:cubicBezTo>
                  <a:cubicBezTo>
                    <a:pt x="1008350" y="588385"/>
                    <a:pt x="1039783" y="582099"/>
                    <a:pt x="1071218" y="575240"/>
                  </a:cubicBezTo>
                  <a:cubicBezTo>
                    <a:pt x="1078266" y="573716"/>
                    <a:pt x="1085505" y="571812"/>
                    <a:pt x="1091983" y="568764"/>
                  </a:cubicBezTo>
                  <a:cubicBezTo>
                    <a:pt x="1098079" y="565906"/>
                    <a:pt x="1103223" y="560952"/>
                    <a:pt x="1109321" y="557904"/>
                  </a:cubicBezTo>
                  <a:cubicBezTo>
                    <a:pt x="1125892" y="549714"/>
                    <a:pt x="1142851" y="542093"/>
                    <a:pt x="1162279" y="532949"/>
                  </a:cubicBezTo>
                  <a:cubicBezTo>
                    <a:pt x="1173138" y="550094"/>
                    <a:pt x="1187810" y="540377"/>
                    <a:pt x="1206097" y="532187"/>
                  </a:cubicBezTo>
                  <a:cubicBezTo>
                    <a:pt x="1224765" y="523805"/>
                    <a:pt x="1246292" y="521137"/>
                    <a:pt x="1266867" y="518088"/>
                  </a:cubicBezTo>
                  <a:cubicBezTo>
                    <a:pt x="1304588" y="512564"/>
                    <a:pt x="1342499" y="509134"/>
                    <a:pt x="1380219" y="504182"/>
                  </a:cubicBezTo>
                  <a:cubicBezTo>
                    <a:pt x="1388221" y="503038"/>
                    <a:pt x="1397365" y="500944"/>
                    <a:pt x="1403461" y="496180"/>
                  </a:cubicBezTo>
                  <a:cubicBezTo>
                    <a:pt x="1445181" y="464175"/>
                    <a:pt x="1495858" y="455222"/>
                    <a:pt x="1544054" y="458268"/>
                  </a:cubicBezTo>
                  <a:cubicBezTo>
                    <a:pt x="1581965" y="460557"/>
                    <a:pt x="1619114" y="462270"/>
                    <a:pt x="1656644" y="459032"/>
                  </a:cubicBezTo>
                  <a:cubicBezTo>
                    <a:pt x="1659502" y="458841"/>
                    <a:pt x="1663312" y="459223"/>
                    <a:pt x="1665406" y="460747"/>
                  </a:cubicBezTo>
                  <a:cubicBezTo>
                    <a:pt x="1678360" y="470843"/>
                    <a:pt x="1691887" y="471605"/>
                    <a:pt x="1708461" y="473318"/>
                  </a:cubicBezTo>
                  <a:cubicBezTo>
                    <a:pt x="1731894" y="475797"/>
                    <a:pt x="1753421" y="474081"/>
                    <a:pt x="1775140" y="469891"/>
                  </a:cubicBezTo>
                  <a:cubicBezTo>
                    <a:pt x="1790952" y="466843"/>
                    <a:pt x="1806953" y="460557"/>
                    <a:pt x="1821051" y="452554"/>
                  </a:cubicBezTo>
                  <a:cubicBezTo>
                    <a:pt x="1840672" y="441314"/>
                    <a:pt x="1859535" y="436934"/>
                    <a:pt x="1878203" y="451792"/>
                  </a:cubicBezTo>
                  <a:cubicBezTo>
                    <a:pt x="1898396" y="467605"/>
                    <a:pt x="1921257" y="462081"/>
                    <a:pt x="1943547" y="462651"/>
                  </a:cubicBezTo>
                  <a:cubicBezTo>
                    <a:pt x="1953262" y="462843"/>
                    <a:pt x="1963550" y="462461"/>
                    <a:pt x="1972884" y="464937"/>
                  </a:cubicBezTo>
                  <a:cubicBezTo>
                    <a:pt x="1999935" y="471987"/>
                    <a:pt x="2026036" y="482655"/>
                    <a:pt x="2053469" y="487417"/>
                  </a:cubicBezTo>
                  <a:cubicBezTo>
                    <a:pt x="2068710" y="490084"/>
                    <a:pt x="2085664" y="485321"/>
                    <a:pt x="2101477" y="481893"/>
                  </a:cubicBezTo>
                  <a:cubicBezTo>
                    <a:pt x="2117479" y="478273"/>
                    <a:pt x="2133290" y="472749"/>
                    <a:pt x="2148722" y="467033"/>
                  </a:cubicBezTo>
                  <a:cubicBezTo>
                    <a:pt x="2159199" y="463223"/>
                    <a:pt x="2170629" y="459603"/>
                    <a:pt x="2179011" y="452744"/>
                  </a:cubicBezTo>
                  <a:cubicBezTo>
                    <a:pt x="2198064" y="437124"/>
                    <a:pt x="2217685" y="434455"/>
                    <a:pt x="2240165" y="442648"/>
                  </a:cubicBezTo>
                  <a:cubicBezTo>
                    <a:pt x="2243593" y="443982"/>
                    <a:pt x="2247594" y="443982"/>
                    <a:pt x="2251404" y="444172"/>
                  </a:cubicBezTo>
                  <a:cubicBezTo>
                    <a:pt x="2312370" y="448172"/>
                    <a:pt x="2373330" y="450650"/>
                    <a:pt x="2433912" y="456746"/>
                  </a:cubicBezTo>
                  <a:cubicBezTo>
                    <a:pt x="2458485" y="459223"/>
                    <a:pt x="2482107" y="470081"/>
                    <a:pt x="2506302" y="476939"/>
                  </a:cubicBezTo>
                  <a:cubicBezTo>
                    <a:pt x="2511256" y="478273"/>
                    <a:pt x="2516783" y="480369"/>
                    <a:pt x="2521735" y="479415"/>
                  </a:cubicBezTo>
                  <a:cubicBezTo>
                    <a:pt x="2575647" y="469891"/>
                    <a:pt x="2626132" y="483797"/>
                    <a:pt x="2675854" y="502086"/>
                  </a:cubicBezTo>
                  <a:cubicBezTo>
                    <a:pt x="2680996" y="503992"/>
                    <a:pt x="2687282" y="503419"/>
                    <a:pt x="2692998" y="503038"/>
                  </a:cubicBezTo>
                  <a:cubicBezTo>
                    <a:pt x="2709003" y="501706"/>
                    <a:pt x="2726337" y="495038"/>
                    <a:pt x="2740816" y="499037"/>
                  </a:cubicBezTo>
                  <a:cubicBezTo>
                    <a:pt x="2779297" y="510088"/>
                    <a:pt x="2817398" y="523423"/>
                    <a:pt x="2853596" y="540187"/>
                  </a:cubicBezTo>
                  <a:cubicBezTo>
                    <a:pt x="2890365" y="557142"/>
                    <a:pt x="2924464" y="571430"/>
                    <a:pt x="2966565" y="554286"/>
                  </a:cubicBezTo>
                  <a:cubicBezTo>
                    <a:pt x="2984472" y="547045"/>
                    <a:pt x="3008095" y="552190"/>
                    <a:pt x="3028671" y="554094"/>
                  </a:cubicBezTo>
                  <a:cubicBezTo>
                    <a:pt x="3043720" y="555618"/>
                    <a:pt x="3058198" y="564192"/>
                    <a:pt x="3073059" y="564192"/>
                  </a:cubicBezTo>
                  <a:cubicBezTo>
                    <a:pt x="3112686" y="564192"/>
                    <a:pt x="3147927" y="574288"/>
                    <a:pt x="3182219" y="594862"/>
                  </a:cubicBezTo>
                  <a:cubicBezTo>
                    <a:pt x="3195557" y="602863"/>
                    <a:pt x="3216322" y="597529"/>
                    <a:pt x="3233656" y="599625"/>
                  </a:cubicBezTo>
                  <a:cubicBezTo>
                    <a:pt x="3251947" y="602101"/>
                    <a:pt x="3270804" y="604387"/>
                    <a:pt x="3288332" y="609914"/>
                  </a:cubicBezTo>
                  <a:cubicBezTo>
                    <a:pt x="3333672" y="624392"/>
                    <a:pt x="3378441" y="640774"/>
                    <a:pt x="3423591" y="656015"/>
                  </a:cubicBezTo>
                  <a:cubicBezTo>
                    <a:pt x="3460738" y="668590"/>
                    <a:pt x="3497317" y="658683"/>
                    <a:pt x="3534084" y="653349"/>
                  </a:cubicBezTo>
                  <a:cubicBezTo>
                    <a:pt x="3557137" y="649919"/>
                    <a:pt x="3578662" y="641727"/>
                    <a:pt x="3604571" y="653918"/>
                  </a:cubicBezTo>
                  <a:cubicBezTo>
                    <a:pt x="3629338" y="665541"/>
                    <a:pt x="3660771" y="662873"/>
                    <a:pt x="3688586" y="669160"/>
                  </a:cubicBezTo>
                  <a:cubicBezTo>
                    <a:pt x="3712020" y="674494"/>
                    <a:pt x="3734687" y="683068"/>
                    <a:pt x="3757358" y="691450"/>
                  </a:cubicBezTo>
                  <a:cubicBezTo>
                    <a:pt x="3788221" y="702881"/>
                    <a:pt x="3818700" y="714881"/>
                    <a:pt x="3852421" y="709167"/>
                  </a:cubicBezTo>
                  <a:cubicBezTo>
                    <a:pt x="3890714" y="702689"/>
                    <a:pt x="3917001" y="727073"/>
                    <a:pt x="3947104" y="743267"/>
                  </a:cubicBezTo>
                  <a:cubicBezTo>
                    <a:pt x="3967869" y="754316"/>
                    <a:pt x="3990538" y="762509"/>
                    <a:pt x="4013208" y="769367"/>
                  </a:cubicBezTo>
                  <a:cubicBezTo>
                    <a:pt x="4043497" y="778321"/>
                    <a:pt x="4074740" y="783655"/>
                    <a:pt x="4105222" y="792417"/>
                  </a:cubicBezTo>
                  <a:cubicBezTo>
                    <a:pt x="4151325" y="805561"/>
                    <a:pt x="4198001" y="815850"/>
                    <a:pt x="4246006" y="808610"/>
                  </a:cubicBezTo>
                  <a:cubicBezTo>
                    <a:pt x="4268105" y="805372"/>
                    <a:pt x="4288682" y="805561"/>
                    <a:pt x="4310779" y="810326"/>
                  </a:cubicBezTo>
                  <a:cubicBezTo>
                    <a:pt x="4346974" y="818136"/>
                    <a:pt x="4384123" y="819089"/>
                    <a:pt x="4413272" y="848235"/>
                  </a:cubicBezTo>
                  <a:cubicBezTo>
                    <a:pt x="4423558" y="858524"/>
                    <a:pt x="4442037" y="861190"/>
                    <a:pt x="4457087" y="866524"/>
                  </a:cubicBezTo>
                  <a:cubicBezTo>
                    <a:pt x="4474424" y="872812"/>
                    <a:pt x="4487186" y="869572"/>
                    <a:pt x="4496523" y="851284"/>
                  </a:cubicBezTo>
                  <a:cubicBezTo>
                    <a:pt x="4500713" y="843093"/>
                    <a:pt x="4512715" y="835091"/>
                    <a:pt x="4522050" y="833757"/>
                  </a:cubicBezTo>
                  <a:cubicBezTo>
                    <a:pt x="4550055" y="829757"/>
                    <a:pt x="4575773" y="835663"/>
                    <a:pt x="4602824" y="848618"/>
                  </a:cubicBezTo>
                  <a:cubicBezTo>
                    <a:pt x="4628161" y="860810"/>
                    <a:pt x="4659786" y="859476"/>
                    <a:pt x="4688553" y="864238"/>
                  </a:cubicBezTo>
                  <a:cubicBezTo>
                    <a:pt x="4708936" y="867668"/>
                    <a:pt x="4729321" y="874716"/>
                    <a:pt x="4749895" y="874716"/>
                  </a:cubicBezTo>
                  <a:cubicBezTo>
                    <a:pt x="4775424" y="874716"/>
                    <a:pt x="4800761" y="868620"/>
                    <a:pt x="4826480" y="866334"/>
                  </a:cubicBezTo>
                  <a:cubicBezTo>
                    <a:pt x="4846482" y="864430"/>
                    <a:pt x="4866867" y="865192"/>
                    <a:pt x="4886870" y="862906"/>
                  </a:cubicBezTo>
                  <a:cubicBezTo>
                    <a:pt x="4903254" y="861190"/>
                    <a:pt x="4919447" y="856810"/>
                    <a:pt x="4935639" y="853190"/>
                  </a:cubicBezTo>
                  <a:cubicBezTo>
                    <a:pt x="4941546" y="851856"/>
                    <a:pt x="4947452" y="846711"/>
                    <a:pt x="4952784" y="847473"/>
                  </a:cubicBezTo>
                  <a:cubicBezTo>
                    <a:pt x="5005745" y="855666"/>
                    <a:pt x="5043847" y="819089"/>
                    <a:pt x="5088617" y="802896"/>
                  </a:cubicBezTo>
                  <a:cubicBezTo>
                    <a:pt x="5135672" y="785749"/>
                    <a:pt x="5181204" y="759461"/>
                    <a:pt x="5233781" y="767271"/>
                  </a:cubicBezTo>
                  <a:cubicBezTo>
                    <a:pt x="5265596" y="772033"/>
                    <a:pt x="5296267" y="783083"/>
                    <a:pt x="5327893" y="789752"/>
                  </a:cubicBezTo>
                  <a:cubicBezTo>
                    <a:pt x="5339132" y="792038"/>
                    <a:pt x="5351705" y="791656"/>
                    <a:pt x="5362946" y="789370"/>
                  </a:cubicBezTo>
                  <a:cubicBezTo>
                    <a:pt x="5417240" y="778891"/>
                    <a:pt x="5470771" y="777367"/>
                    <a:pt x="5524115" y="794514"/>
                  </a:cubicBezTo>
                  <a:cubicBezTo>
                    <a:pt x="5533257" y="797372"/>
                    <a:pt x="5542974" y="800038"/>
                    <a:pt x="5552500" y="800038"/>
                  </a:cubicBezTo>
                  <a:cubicBezTo>
                    <a:pt x="5604697" y="800038"/>
                    <a:pt x="5655944" y="796038"/>
                    <a:pt x="5705857" y="777367"/>
                  </a:cubicBezTo>
                  <a:cubicBezTo>
                    <a:pt x="5722622" y="771080"/>
                    <a:pt x="5743006" y="775081"/>
                    <a:pt x="5761485" y="773557"/>
                  </a:cubicBezTo>
                  <a:cubicBezTo>
                    <a:pt x="5778629" y="772224"/>
                    <a:pt x="5796156" y="771653"/>
                    <a:pt x="5812731" y="767271"/>
                  </a:cubicBezTo>
                  <a:cubicBezTo>
                    <a:pt x="5836925" y="760795"/>
                    <a:pt x="5859404" y="760033"/>
                    <a:pt x="5884361" y="765747"/>
                  </a:cubicBezTo>
                  <a:cubicBezTo>
                    <a:pt x="5908174" y="771080"/>
                    <a:pt x="5933892" y="768415"/>
                    <a:pt x="5958660" y="768605"/>
                  </a:cubicBezTo>
                  <a:cubicBezTo>
                    <a:pt x="5986282" y="768795"/>
                    <a:pt x="6013906" y="768984"/>
                    <a:pt x="6041528" y="768033"/>
                  </a:cubicBezTo>
                  <a:cubicBezTo>
                    <a:pt x="6052579" y="767653"/>
                    <a:pt x="6065151" y="760033"/>
                    <a:pt x="6074297" y="763081"/>
                  </a:cubicBezTo>
                  <a:cubicBezTo>
                    <a:pt x="6103824" y="773366"/>
                    <a:pt x="6133353" y="760985"/>
                    <a:pt x="6162880" y="766509"/>
                  </a:cubicBezTo>
                  <a:cubicBezTo>
                    <a:pt x="6177360" y="769367"/>
                    <a:pt x="6193743" y="761557"/>
                    <a:pt x="6209364" y="760795"/>
                  </a:cubicBezTo>
                  <a:cubicBezTo>
                    <a:pt x="6234892" y="759461"/>
                    <a:pt x="6260419" y="760033"/>
                    <a:pt x="6285948" y="759651"/>
                  </a:cubicBezTo>
                  <a:cubicBezTo>
                    <a:pt x="6294330" y="759461"/>
                    <a:pt x="6302523" y="758699"/>
                    <a:pt x="6310905" y="758316"/>
                  </a:cubicBezTo>
                  <a:cubicBezTo>
                    <a:pt x="6318335" y="757936"/>
                    <a:pt x="6326145" y="756222"/>
                    <a:pt x="6333194" y="757554"/>
                  </a:cubicBezTo>
                  <a:cubicBezTo>
                    <a:pt x="6358723" y="762318"/>
                    <a:pt x="6383869" y="770129"/>
                    <a:pt x="6409586" y="773177"/>
                  </a:cubicBezTo>
                  <a:cubicBezTo>
                    <a:pt x="6431875" y="775843"/>
                    <a:pt x="6454928" y="772224"/>
                    <a:pt x="6477407" y="774129"/>
                  </a:cubicBezTo>
                  <a:cubicBezTo>
                    <a:pt x="6517032" y="777367"/>
                    <a:pt x="6556657" y="783083"/>
                    <a:pt x="6596283" y="786703"/>
                  </a:cubicBezTo>
                  <a:cubicBezTo>
                    <a:pt x="6604857" y="787465"/>
                    <a:pt x="6613809" y="782701"/>
                    <a:pt x="6622573" y="782321"/>
                  </a:cubicBezTo>
                  <a:cubicBezTo>
                    <a:pt x="6650006" y="781369"/>
                    <a:pt x="6677439" y="781177"/>
                    <a:pt x="6704872" y="780607"/>
                  </a:cubicBezTo>
                  <a:cubicBezTo>
                    <a:pt x="6720493" y="780415"/>
                    <a:pt x="6736305" y="780987"/>
                    <a:pt x="6751738" y="779273"/>
                  </a:cubicBezTo>
                  <a:cubicBezTo>
                    <a:pt x="6772120" y="776987"/>
                    <a:pt x="6790599" y="773557"/>
                    <a:pt x="6809650" y="788417"/>
                  </a:cubicBezTo>
                  <a:cubicBezTo>
                    <a:pt x="6816984" y="794180"/>
                    <a:pt x="6824819" y="797942"/>
                    <a:pt x="6832976" y="800428"/>
                  </a:cubicBezTo>
                  <a:close/>
                </a:path>
              </a:pathLst>
            </a:custGeom>
            <a:blipFill dpi="0" rotWithShape="1">
              <a:blip r:embed="rId4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5" name="Image 4">
            <a:extLst>
              <a:ext uri="{FF2B5EF4-FFF2-40B4-BE49-F238E27FC236}">
                <a16:creationId xmlns:a16="http://schemas.microsoft.com/office/drawing/2014/main" id="{A0C26291-AA8B-F972-E743-02D1256DABA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01" r="-4" b="-4"/>
          <a:stretch/>
        </p:blipFill>
        <p:spPr>
          <a:xfrm>
            <a:off x="9239250" y="3524256"/>
            <a:ext cx="2952750" cy="3333749"/>
          </a:xfrm>
          <a:custGeom>
            <a:avLst/>
            <a:gdLst/>
            <a:ahLst/>
            <a:cxnLst/>
            <a:rect l="l" t="t" r="r" b="b"/>
            <a:pathLst>
              <a:path w="2952750" h="3333749">
                <a:moveTo>
                  <a:pt x="0" y="0"/>
                </a:moveTo>
                <a:lnTo>
                  <a:pt x="2952750" y="0"/>
                </a:lnTo>
                <a:lnTo>
                  <a:pt x="2952750" y="3333749"/>
                </a:lnTo>
                <a:lnTo>
                  <a:pt x="0" y="3333749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744066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Friedrich Mohs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Friedrich Mohs</dc:title>
  <dc:creator>avachon38 Alex</dc:creator>
  <cp:lastModifiedBy>avachon38 Alex</cp:lastModifiedBy>
  <cp:revision>1</cp:revision>
  <dcterms:created xsi:type="dcterms:W3CDTF">2023-05-10T14:23:28Z</dcterms:created>
  <dcterms:modified xsi:type="dcterms:W3CDTF">2023-05-10T14:28:42Z</dcterms:modified>
</cp:coreProperties>
</file>