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6A559B-CD34-0512-B95C-A7C6E0A06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6AC52D-6231-99B3-D6E2-6EF24F8D6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36353B-AE36-07CD-D650-ACDBD0D1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CE4D6C-0667-B8F6-B3D6-E160AAD1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A5549F-AD8D-E665-582A-F6DFB3C1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502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761C4-3B29-5397-46E2-EE94695CB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6F5B58-54AB-21ED-5F7B-774A1B269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B2E226-C314-1AC9-DFB3-FEAB32AE4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1947B7-E1FD-E81C-AD39-01D8F7D62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078DC3-33C2-2412-5F3A-DD12425B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759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7EE11AE-D4FC-1E0F-A8D8-155DA6A31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6E61E06-4B4C-1DE5-1E57-2DE4F1A1F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231E24-5E65-D4CE-3C79-A1E56327D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01A6F1-9D1B-518C-836A-82B2D730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7CE1A4-360A-B3B4-5E32-E02D7903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652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93C248-FA42-B005-EE63-EF3457F59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841947-9676-B9EC-90DC-380C35726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8ED5F6-FF18-CF5B-B974-135DF0CE7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55CCDC-4250-8F30-190B-D6DADE8DA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88D4DD-C8E6-B2F0-1684-F0910039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317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913168-ED27-D2CF-0991-036ACB3C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4696ED-BCD0-94A2-F203-7446D7B6C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9DC03D-0CE5-20E4-4BA4-2E7C0D598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3AA373-395F-F527-365B-C5F8BC017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9A364-EBCE-9EC6-FAB1-8692287C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382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C0602-927C-3C9C-76F0-B15EB2D50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7DB577-24DD-AD5E-1797-0D98736DA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2E7A36-1597-1ECD-7297-6092F49E6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B15B40-F8B7-B48F-4ED8-2319FDB7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CD8EEE-5A6F-F78F-69DB-55AA171A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6F1D24-8CE2-4C6D-EF82-ADAB0543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723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6C9F0-5CFC-2109-6E2E-B83CE600B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B2048-984D-7D76-B4AB-3FE8D1A05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61F09D-5B75-A064-4A65-25138DB69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6825837-CA0B-5C57-B080-DA1D8B64E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FFB7C7-DDF1-FD94-D1A3-67D26477C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B22A0B5-BEE2-C93C-445F-B98D08100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90EBCAD-5079-17A5-4101-6BFC03EA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4D317F4-C36B-C274-861C-AF793917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450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CDA983-B44B-4275-CCD6-52E8A829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982AD6D-1803-1F4F-34E1-FDD2699C7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EF5E29-B65E-5207-0E29-9020070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C59331-BD4C-3CFF-F67D-6AF8A15F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203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E412C4-B943-C0FD-6E6E-B3E9A11F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464CF6-7C3B-863D-AE22-ECFB6C227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F37BF5-0676-1826-4019-8DA45B49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172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74B101-9935-DB23-F571-CC030805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9173BB-94F7-063D-68B9-5E58F524B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3FC899-AC9B-C7FC-C66C-77AE0DA86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FDFEF-787E-BA04-8D95-00AECF8C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F65C5C-0B82-2913-F483-ECC3A9E40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F310FB-7B11-603A-BE1A-0CD6E230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630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736960-7717-55E8-CCF8-80A230D9D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1488D70-06DA-3C56-86F8-52A403304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D62CB2-4794-AA6D-9DBA-E879A62A3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6233DF-9F80-0418-86CA-F0E2E3E7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389553-7BDB-4510-4B3C-46CCA6EA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3646C0-4700-7684-B09B-E08A7BD6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793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2D0767-F06F-A139-B4F7-57937C459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590F18-DBE9-28FB-B362-3C733ABB8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CBAEC0-6341-1BAE-401F-9A38D2B8E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845B-EB39-4B92-9157-4E78B500C153}" type="datetimeFigureOut">
              <a:rPr lang="fr-CA" smtClean="0"/>
              <a:t>2022-11-25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9A27E8-95F9-9F7C-4A9D-90B20BF08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0DA065-9ACD-08CD-B7C2-EB13D7E92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395BF-0E5A-472B-B02D-E5EB12304E5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18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090D1-C689-2BF7-0256-C07D218CEE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Lavoisier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8F8221-3880-96CF-4E55-76863A70B9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Alex Vachon</a:t>
            </a:r>
          </a:p>
        </p:txBody>
      </p:sp>
    </p:spTree>
    <p:extLst>
      <p:ext uri="{BB962C8B-B14F-4D97-AF65-F5344CB8AC3E}">
        <p14:creationId xmlns:p14="http://schemas.microsoft.com/office/powerpoint/2010/main" val="400929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AEE1D-0DC4-7614-FCA8-E0088D24F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44BE70-4108-9CF2-32EC-9F7B564FF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345" y="2128390"/>
            <a:ext cx="9428663" cy="4510949"/>
          </a:xfrm>
        </p:spPr>
        <p:txBody>
          <a:bodyPr/>
          <a:lstStyle/>
          <a:p>
            <a:r>
              <a:rPr lang="fr-CA" dirty="0"/>
              <a:t>Nom au complet : Antoine Lavoisier</a:t>
            </a:r>
          </a:p>
          <a:p>
            <a:r>
              <a:rPr lang="fr-CA" dirty="0"/>
              <a:t>Nationalité : </a:t>
            </a:r>
            <a:r>
              <a:rPr lang="fr-CA" dirty="0" err="1"/>
              <a:t>Francais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</a:p>
          <a:p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Carte du monde :</a:t>
            </a:r>
          </a:p>
          <a:p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Période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de temps 1743-1794</a:t>
            </a:r>
          </a:p>
          <a:p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Decouverte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: balance</a:t>
            </a: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Phrase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célebre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: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rien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ne se pert,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rien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ne se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crée</a:t>
            </a:r>
            <a:r>
              <a:rPr lang="en-US">
                <a:solidFill>
                  <a:srgbClr val="202124"/>
                </a:solidFill>
                <a:latin typeface="arial" panose="020B0604020202020204" pitchFamily="34" charset="0"/>
              </a:rPr>
              <a:t>, 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tout se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transforme</a:t>
            </a:r>
            <a:endParaRPr lang="fr-CA" dirty="0"/>
          </a:p>
        </p:txBody>
      </p:sp>
      <p:pic>
        <p:nvPicPr>
          <p:cNvPr id="1026" name="Picture 2" descr="Drapeau de la France — Wikipédia">
            <a:extLst>
              <a:ext uri="{FF2B5EF4-FFF2-40B4-BE49-F238E27FC236}">
                <a16:creationId xmlns:a16="http://schemas.microsoft.com/office/drawing/2014/main" id="{20976889-DC44-0AA9-67D1-6C14A5F94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784" y="2688421"/>
            <a:ext cx="1160756" cy="77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rte : La France dans le monde | SchoolMouv">
            <a:extLst>
              <a:ext uri="{FF2B5EF4-FFF2-40B4-BE49-F238E27FC236}">
                <a16:creationId xmlns:a16="http://schemas.microsoft.com/office/drawing/2014/main" id="{F67E3D64-A294-C1D5-7E08-13188C722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571" y="3642156"/>
            <a:ext cx="1318591" cy="74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313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Thème Office</vt:lpstr>
      <vt:lpstr>Lavoisier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Lavoisier </dc:title>
  <dc:creator>avachon38 Alex</dc:creator>
  <cp:lastModifiedBy>avachon38 Alex</cp:lastModifiedBy>
  <cp:revision>1</cp:revision>
  <dcterms:created xsi:type="dcterms:W3CDTF">2022-11-25T17:18:46Z</dcterms:created>
  <dcterms:modified xsi:type="dcterms:W3CDTF">2022-11-25T17:24:38Z</dcterms:modified>
</cp:coreProperties>
</file>